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19" r:id="rId4"/>
    <p:sldId id="390" r:id="rId5"/>
    <p:sldId id="391" r:id="rId6"/>
    <p:sldId id="392" r:id="rId7"/>
    <p:sldId id="401" r:id="rId8"/>
    <p:sldId id="395" r:id="rId9"/>
    <p:sldId id="397" r:id="rId10"/>
    <p:sldId id="398" r:id="rId11"/>
    <p:sldId id="378" r:id="rId12"/>
    <p:sldId id="380" r:id="rId13"/>
    <p:sldId id="393" r:id="rId14"/>
    <p:sldId id="396" r:id="rId15"/>
    <p:sldId id="400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061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2B84FF"/>
    <a:srgbClr val="4472C4"/>
    <a:srgbClr val="4186FF"/>
    <a:srgbClr val="103751"/>
    <a:srgbClr val="15A2B8"/>
    <a:srgbClr val="1266CC"/>
    <a:srgbClr val="E9EBF5"/>
    <a:srgbClr val="CC993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9"/>
    <p:restoredTop sz="95646"/>
  </p:normalViewPr>
  <p:slideViewPr>
    <p:cSldViewPr snapToGrid="0">
      <p:cViewPr varScale="1">
        <p:scale>
          <a:sx n="132" d="100"/>
          <a:sy n="132" d="100"/>
        </p:scale>
        <p:origin x="87" y="218"/>
      </p:cViewPr>
      <p:guideLst>
        <p:guide pos="3840"/>
        <p:guide pos="7061"/>
        <p:guide pos="61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186FF"/>
              </a:solidFill>
            </c:spPr>
            <c:extLst>
              <c:ext xmlns:c16="http://schemas.microsoft.com/office/drawing/2014/chart" uri="{C3380CC4-5D6E-409C-BE32-E72D297353CC}">
                <c16:uniqueId val="{00000001-D0A4-1949-8B9E-A0DDF980348C}"/>
              </c:ext>
            </c:extLst>
          </c:dPt>
          <c:dPt>
            <c:idx val="2"/>
            <c:invertIfNegative val="0"/>
            <c:bubble3D val="0"/>
            <c:spPr>
              <a:solidFill>
                <a:srgbClr val="4186FF"/>
              </a:solidFill>
            </c:spPr>
            <c:extLst>
              <c:ext xmlns:c16="http://schemas.microsoft.com/office/drawing/2014/chart" uri="{C3380CC4-5D6E-409C-BE32-E72D297353CC}">
                <c16:uniqueId val="{00000003-D0A4-1949-8B9E-A0DDF980348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A4-1949-8B9E-A0DDF980348C}"/>
              </c:ext>
            </c:extLst>
          </c:dPt>
          <c:dPt>
            <c:idx val="4"/>
            <c:invertIfNegative val="0"/>
            <c:bubble3D val="0"/>
            <c:spPr>
              <a:solidFill>
                <a:srgbClr val="418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A4-1949-8B9E-A0DDF980348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A4-1949-8B9E-A0DDF980348C}"/>
              </c:ext>
            </c:extLst>
          </c:dPt>
          <c:dPt>
            <c:idx val="6"/>
            <c:invertIfNegative val="0"/>
            <c:bubble3D val="0"/>
            <c:spPr>
              <a:solidFill>
                <a:srgbClr val="418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A4-1949-8B9E-A0DDF980348C}"/>
              </c:ext>
            </c:extLst>
          </c:dPt>
          <c:dPt>
            <c:idx val="8"/>
            <c:invertIfNegative val="0"/>
            <c:bubble3D val="0"/>
            <c:spPr>
              <a:solidFill>
                <a:srgbClr val="418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A4-1949-8B9E-A0DDF980348C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A4-1949-8B9E-A0DDF980348C}"/>
              </c:ext>
            </c:extLst>
          </c:dPt>
          <c:dPt>
            <c:idx val="10"/>
            <c:invertIfNegative val="0"/>
            <c:bubble3D val="0"/>
            <c:spPr>
              <a:solidFill>
                <a:srgbClr val="418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0A4-1949-8B9E-A0DDF980348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0A4-1949-8B9E-A0DDF98034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2.2999999999999998</c:v>
                </c:pt>
                <c:pt idx="5">
                  <c:v>1.8</c:v>
                </c:pt>
                <c:pt idx="6">
                  <c:v>3.6</c:v>
                </c:pt>
                <c:pt idx="7">
                  <c:v>4.5</c:v>
                </c:pt>
                <c:pt idx="8">
                  <c:v>3.8</c:v>
                </c:pt>
                <c:pt idx="9">
                  <c:v>5.3</c:v>
                </c:pt>
                <c:pt idx="10">
                  <c:v>6.2</c:v>
                </c:pt>
                <c:pt idx="11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0A4-1949-8B9E-A0DDF9803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4057856"/>
        <c:axId val="164059392"/>
      </c:barChart>
      <c:catAx>
        <c:axId val="164057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4059392"/>
        <c:crosses val="autoZero"/>
        <c:auto val="1"/>
        <c:lblAlgn val="ctr"/>
        <c:lblOffset val="100"/>
        <c:noMultiLvlLbl val="0"/>
      </c:catAx>
      <c:valAx>
        <c:axId val="1640593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40578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6E4E-7582-42E1-959B-62EFD7E8A27E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454E5-E719-4023-9FF2-B150A211DD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2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22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阿里云、腾讯云、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AWS</a:t>
            </a:r>
            <a:r>
              <a:rPr lang="zh-CN" altLang="e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云账号，</a:t>
            </a:r>
            <a:r>
              <a:rPr lang="en-US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台虚拟机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67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阿里云、腾讯云、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AWS</a:t>
            </a:r>
            <a:r>
              <a:rPr lang="zh-CN" altLang="e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云账号，</a:t>
            </a:r>
            <a:r>
              <a:rPr lang="en-US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台虚拟机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28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阿里云、腾讯云、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AWS</a:t>
            </a:r>
            <a:r>
              <a:rPr lang="zh-CN" altLang="e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云账号，</a:t>
            </a:r>
            <a:r>
              <a:rPr lang="en-US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lang="en" altLang="zh-CN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w+</a:t>
            </a:r>
            <a:r>
              <a:rPr lang="zh-CN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台虚拟机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4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652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454E5-E719-4023-9FF2-B150A211DD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9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tiff"/><Relationship Id="rId26" Type="http://schemas.openxmlformats.org/officeDocument/2006/relationships/image" Target="../media/image60.jpeg"/><Relationship Id="rId39" Type="http://schemas.openxmlformats.org/officeDocument/2006/relationships/image" Target="../media/image73.png"/><Relationship Id="rId21" Type="http://schemas.openxmlformats.org/officeDocument/2006/relationships/image" Target="../media/image55.tiff"/><Relationship Id="rId34" Type="http://schemas.openxmlformats.org/officeDocument/2006/relationships/image" Target="../media/image68.tiff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17" Type="http://schemas.openxmlformats.org/officeDocument/2006/relationships/image" Target="../media/image51.tiff"/><Relationship Id="rId25" Type="http://schemas.openxmlformats.org/officeDocument/2006/relationships/image" Target="../media/image59.tiff"/><Relationship Id="rId33" Type="http://schemas.openxmlformats.org/officeDocument/2006/relationships/image" Target="../media/image67.tiff"/><Relationship Id="rId38" Type="http://schemas.openxmlformats.org/officeDocument/2006/relationships/image" Target="../media/image72.tiff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tiff"/><Relationship Id="rId29" Type="http://schemas.openxmlformats.org/officeDocument/2006/relationships/image" Target="../media/image63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tiff"/><Relationship Id="rId11" Type="http://schemas.openxmlformats.org/officeDocument/2006/relationships/image" Target="../media/image45.tiff"/><Relationship Id="rId24" Type="http://schemas.openxmlformats.org/officeDocument/2006/relationships/image" Target="../media/image58.tiff"/><Relationship Id="rId32" Type="http://schemas.openxmlformats.org/officeDocument/2006/relationships/image" Target="../media/image66.tiff"/><Relationship Id="rId37" Type="http://schemas.openxmlformats.org/officeDocument/2006/relationships/image" Target="../media/image71.tiff"/><Relationship Id="rId5" Type="http://schemas.openxmlformats.org/officeDocument/2006/relationships/image" Target="../media/image39.jpeg"/><Relationship Id="rId15" Type="http://schemas.openxmlformats.org/officeDocument/2006/relationships/image" Target="../media/image49.tiff"/><Relationship Id="rId23" Type="http://schemas.openxmlformats.org/officeDocument/2006/relationships/image" Target="../media/image57.tiff"/><Relationship Id="rId28" Type="http://schemas.openxmlformats.org/officeDocument/2006/relationships/image" Target="../media/image62.png"/><Relationship Id="rId36" Type="http://schemas.openxmlformats.org/officeDocument/2006/relationships/image" Target="../media/image70.tiff"/><Relationship Id="rId10" Type="http://schemas.openxmlformats.org/officeDocument/2006/relationships/image" Target="../media/image44.tiff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tiff"/><Relationship Id="rId14" Type="http://schemas.openxmlformats.org/officeDocument/2006/relationships/image" Target="../media/image48.tiff"/><Relationship Id="rId22" Type="http://schemas.openxmlformats.org/officeDocument/2006/relationships/image" Target="../media/image56.tiff"/><Relationship Id="rId27" Type="http://schemas.openxmlformats.org/officeDocument/2006/relationships/image" Target="../media/image61.tiff"/><Relationship Id="rId30" Type="http://schemas.openxmlformats.org/officeDocument/2006/relationships/image" Target="../media/image64.tiff"/><Relationship Id="rId35" Type="http://schemas.openxmlformats.org/officeDocument/2006/relationships/image" Target="../media/image69.tiff"/><Relationship Id="rId8" Type="http://schemas.openxmlformats.org/officeDocument/2006/relationships/image" Target="../media/image42.tiff"/><Relationship Id="rId3" Type="http://schemas.openxmlformats.org/officeDocument/2006/relationships/image" Target="../media/image3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9424D6-2C4A-1246-9404-7EDDEEE8CF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74" y="1911070"/>
            <a:ext cx="5032996" cy="436767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61009E3-12A7-8A4F-AD74-52A4896FE764}"/>
              </a:ext>
            </a:extLst>
          </p:cNvPr>
          <p:cNvGrpSpPr/>
          <p:nvPr userDrawn="1"/>
        </p:nvGrpSpPr>
        <p:grpSpPr>
          <a:xfrm>
            <a:off x="6747806" y="1449070"/>
            <a:ext cx="4433607" cy="769777"/>
            <a:chOff x="6102350" y="1449070"/>
            <a:chExt cx="4433607" cy="76977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EA091A2-B863-D347-AC25-86E33FC8B585}"/>
                </a:ext>
              </a:extLst>
            </p:cNvPr>
            <p:cNvSpPr/>
            <p:nvPr/>
          </p:nvSpPr>
          <p:spPr>
            <a:xfrm>
              <a:off x="6102350" y="1537111"/>
              <a:ext cx="622300" cy="622300"/>
            </a:xfrm>
            <a:prstGeom prst="ellipse">
              <a:avLst/>
            </a:prstGeom>
            <a:solidFill>
              <a:srgbClr val="2B84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FBAB6D6-8844-1D4A-A293-88AC0F786F49}"/>
                </a:ext>
              </a:extLst>
            </p:cNvPr>
            <p:cNvSpPr/>
            <p:nvPr/>
          </p:nvSpPr>
          <p:spPr>
            <a:xfrm>
              <a:off x="6873240" y="1449070"/>
              <a:ext cx="2242185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避免单一供应商锁定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2756E5-C379-694C-BCCB-D45B5983C7A1}"/>
                </a:ext>
              </a:extLst>
            </p:cNvPr>
            <p:cNvSpPr/>
            <p:nvPr/>
          </p:nvSpPr>
          <p:spPr>
            <a:xfrm>
              <a:off x="6873538" y="191107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更优成本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D7F493A-E003-0441-83E4-0004A1B268BA}"/>
                </a:ext>
              </a:extLst>
            </p:cNvPr>
            <p:cNvSpPr/>
            <p:nvPr/>
          </p:nvSpPr>
          <p:spPr>
            <a:xfrm>
              <a:off x="8253342" y="191107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更好服务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0C6165-59C1-6941-9C01-32467A76E968}"/>
                </a:ext>
              </a:extLst>
            </p:cNvPr>
            <p:cNvSpPr/>
            <p:nvPr/>
          </p:nvSpPr>
          <p:spPr>
            <a:xfrm>
              <a:off x="9633146" y="191107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切换自由</a:t>
              </a:r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43A72275-C7C4-7D4D-836C-32D784C6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8648" y="1681758"/>
              <a:ext cx="323259" cy="32325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158E5DF-40BF-134C-886F-70077DD507C1}"/>
              </a:ext>
            </a:extLst>
          </p:cNvPr>
          <p:cNvGrpSpPr/>
          <p:nvPr userDrawn="1"/>
        </p:nvGrpSpPr>
        <p:grpSpPr>
          <a:xfrm>
            <a:off x="6747806" y="2477770"/>
            <a:ext cx="4433607" cy="776182"/>
            <a:chOff x="6102350" y="2477770"/>
            <a:chExt cx="4433607" cy="77618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8E6BABB-6681-C740-A5D5-29C01F74545C}"/>
                </a:ext>
              </a:extLst>
            </p:cNvPr>
            <p:cNvSpPr/>
            <p:nvPr/>
          </p:nvSpPr>
          <p:spPr>
            <a:xfrm>
              <a:off x="6102350" y="2553970"/>
              <a:ext cx="622300" cy="6223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3AB68CE-4A4C-1245-86F3-0A3E04C95604}"/>
                </a:ext>
              </a:extLst>
            </p:cNvPr>
            <p:cNvSpPr/>
            <p:nvPr/>
          </p:nvSpPr>
          <p:spPr>
            <a:xfrm>
              <a:off x="6873240" y="2477770"/>
              <a:ext cx="2242185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业务高可用和性能需求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420A7E2-8DA2-B044-BA6E-BE71AADD1673}"/>
                </a:ext>
              </a:extLst>
            </p:cNvPr>
            <p:cNvSpPr/>
            <p:nvPr/>
          </p:nvSpPr>
          <p:spPr>
            <a:xfrm>
              <a:off x="6883063" y="294617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多云多活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60434A7-F9EE-1043-99AD-612955813C88}"/>
                </a:ext>
              </a:extLst>
            </p:cNvPr>
            <p:cNvSpPr/>
            <p:nvPr/>
          </p:nvSpPr>
          <p:spPr>
            <a:xfrm>
              <a:off x="8262867" y="2946175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同城备份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A214320-9C5B-A947-894A-3882CCBD0049}"/>
                </a:ext>
              </a:extLst>
            </p:cNvPr>
            <p:cNvSpPr/>
            <p:nvPr/>
          </p:nvSpPr>
          <p:spPr>
            <a:xfrm>
              <a:off x="9633146" y="2945804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全球覆盖</a:t>
              </a: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216DB7ED-47E8-074A-9E3B-38FF303E7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3934" y="2691413"/>
              <a:ext cx="379132" cy="379132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04677C-92F5-5D45-92D1-F9ADE3B541B3}"/>
              </a:ext>
            </a:extLst>
          </p:cNvPr>
          <p:cNvGrpSpPr/>
          <p:nvPr userDrawn="1"/>
        </p:nvGrpSpPr>
        <p:grpSpPr>
          <a:xfrm>
            <a:off x="6747806" y="4617720"/>
            <a:ext cx="4650740" cy="756782"/>
            <a:chOff x="6102350" y="4617720"/>
            <a:chExt cx="4650740" cy="75678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69FB569-511C-F940-9BED-F53D0C1AF257}"/>
                </a:ext>
              </a:extLst>
            </p:cNvPr>
            <p:cNvSpPr/>
            <p:nvPr/>
          </p:nvSpPr>
          <p:spPr>
            <a:xfrm>
              <a:off x="6102350" y="4676140"/>
              <a:ext cx="622300" cy="6223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95EE941-ABFB-8E45-A723-0DF126326935}"/>
                </a:ext>
              </a:extLst>
            </p:cNvPr>
            <p:cNvSpPr/>
            <p:nvPr/>
          </p:nvSpPr>
          <p:spPr>
            <a:xfrm>
              <a:off x="6873240" y="4617720"/>
              <a:ext cx="3879850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根据业务需求，选择不同特色的云厂商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90C1918-6C87-EE4F-84DE-A803AB529798}"/>
                </a:ext>
              </a:extLst>
            </p:cNvPr>
            <p:cNvSpPr/>
            <p:nvPr/>
          </p:nvSpPr>
          <p:spPr>
            <a:xfrm>
              <a:off x="6898303" y="5066725"/>
              <a:ext cx="28777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各公有云会有特色服务和擅长领域</a:t>
              </a:r>
            </a:p>
          </p:txBody>
        </p: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2FEF1939-687F-534A-AE17-86FF07007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31812" y="4794068"/>
              <a:ext cx="386443" cy="38644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600197-091D-D64D-ABF7-2912096D5923}"/>
              </a:ext>
            </a:extLst>
          </p:cNvPr>
          <p:cNvGrpSpPr/>
          <p:nvPr userDrawn="1"/>
        </p:nvGrpSpPr>
        <p:grpSpPr>
          <a:xfrm>
            <a:off x="6747806" y="5576570"/>
            <a:ext cx="3720465" cy="734626"/>
            <a:chOff x="6102350" y="5576570"/>
            <a:chExt cx="3720465" cy="73462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8F8787C-00CF-F942-A678-45ECEAC5FB1B}"/>
                </a:ext>
              </a:extLst>
            </p:cNvPr>
            <p:cNvSpPr/>
            <p:nvPr/>
          </p:nvSpPr>
          <p:spPr>
            <a:xfrm>
              <a:off x="6102350" y="5652770"/>
              <a:ext cx="622300" cy="622300"/>
            </a:xfrm>
            <a:prstGeom prst="ellipse">
              <a:avLst/>
            </a:prstGeom>
            <a:solidFill>
              <a:srgbClr val="15A2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F9EE2A4-DDC1-FD44-A923-F9AF81ACB88C}"/>
                </a:ext>
              </a:extLst>
            </p:cNvPr>
            <p:cNvSpPr/>
            <p:nvPr/>
          </p:nvSpPr>
          <p:spPr>
            <a:xfrm>
              <a:off x="6873240" y="5576570"/>
              <a:ext cx="2949575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弹性：满足突发性业务需求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BE69D82-7430-BF44-9DF9-D87A9C6EE246}"/>
                </a:ext>
              </a:extLst>
            </p:cNvPr>
            <p:cNvSpPr/>
            <p:nvPr/>
          </p:nvSpPr>
          <p:spPr>
            <a:xfrm>
              <a:off x="6873538" y="600341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弹性需求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7A34D6F-E803-8248-9302-10287BF009C4}"/>
                </a:ext>
              </a:extLst>
            </p:cNvPr>
            <p:cNvSpPr/>
            <p:nvPr/>
          </p:nvSpPr>
          <p:spPr>
            <a:xfrm>
              <a:off x="8253342" y="600341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成本最优</a:t>
              </a: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43518C7-65C3-B543-9553-4AA58E89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95144" y="5773427"/>
              <a:ext cx="419112" cy="419112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87E38B-C525-3D41-933A-667ABD3F77FB}"/>
              </a:ext>
            </a:extLst>
          </p:cNvPr>
          <p:cNvGrpSpPr/>
          <p:nvPr userDrawn="1"/>
        </p:nvGrpSpPr>
        <p:grpSpPr>
          <a:xfrm>
            <a:off x="6747806" y="3445510"/>
            <a:ext cx="3949700" cy="1041691"/>
            <a:chOff x="6102350" y="3445510"/>
            <a:chExt cx="3949700" cy="104169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DC3A054-20C9-A843-9759-27A40DEAC6AE}"/>
                </a:ext>
              </a:extLst>
            </p:cNvPr>
            <p:cNvSpPr/>
            <p:nvPr/>
          </p:nvSpPr>
          <p:spPr>
            <a:xfrm>
              <a:off x="6102350" y="3577590"/>
              <a:ext cx="622300" cy="622300"/>
            </a:xfrm>
            <a:prstGeom prst="ellipse">
              <a:avLst/>
            </a:prstGeom>
            <a:solidFill>
              <a:srgbClr val="15A2B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68B973-182B-5745-BD7F-6FC2AA3487ED}"/>
                </a:ext>
              </a:extLst>
            </p:cNvPr>
            <p:cNvSpPr/>
            <p:nvPr/>
          </p:nvSpPr>
          <p:spPr>
            <a:xfrm>
              <a:off x="6873240" y="3445510"/>
              <a:ext cx="3178810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兼顾更低成本及核心数据安全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8638033-C07D-2847-B11B-FEA7EFC6DC1F}"/>
                </a:ext>
              </a:extLst>
            </p:cNvPr>
            <p:cNvSpPr/>
            <p:nvPr/>
          </p:nvSpPr>
          <p:spPr>
            <a:xfrm>
              <a:off x="6898938" y="3867643"/>
              <a:ext cx="29867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5900" indent="-215900"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公有云跑互联网／前端相关业务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83526B5-A912-314E-9699-F30D7A70BCA5}"/>
                </a:ext>
              </a:extLst>
            </p:cNvPr>
            <p:cNvSpPr/>
            <p:nvPr/>
          </p:nvSpPr>
          <p:spPr>
            <a:xfrm>
              <a:off x="6898938" y="4179424"/>
              <a:ext cx="29867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5900" indent="-215900"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私有云存储核心数据／生产系统</a:t>
              </a:r>
            </a:p>
          </p:txBody>
        </p:sp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56D08027-E74C-2C4E-8CCD-065A90EE7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3076" y="3723919"/>
              <a:ext cx="340095" cy="34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47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bfc4976-6e52-4a80-ad58-1f98eccebb4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B7BE422-C641-F74E-B14D-149F5D5C0F3E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695156" y="1651010"/>
            <a:ext cx="10487069" cy="1260643"/>
            <a:chOff x="1217383" y="2941150"/>
            <a:chExt cx="9757237" cy="1172910"/>
          </a:xfrm>
        </p:grpSpPr>
        <p:sp>
          <p:nvSpPr>
            <p:cNvPr id="4" name="íşḻíḓè">
              <a:extLst>
                <a:ext uri="{FF2B5EF4-FFF2-40B4-BE49-F238E27FC236}">
                  <a16:creationId xmlns:a16="http://schemas.microsoft.com/office/drawing/2014/main" id="{5A4357AC-B654-AD49-8AAD-5870BB2ADC0D}"/>
                </a:ext>
              </a:extLst>
            </p:cNvPr>
            <p:cNvSpPr/>
            <p:nvPr/>
          </p:nvSpPr>
          <p:spPr>
            <a:xfrm>
              <a:off x="1217383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" name="ïS1îďè">
              <a:extLst>
                <a:ext uri="{FF2B5EF4-FFF2-40B4-BE49-F238E27FC236}">
                  <a16:creationId xmlns:a16="http://schemas.microsoft.com/office/drawing/2014/main" id="{C2B7E08A-7C63-E740-ACDB-00D920B08CA6}"/>
                </a:ext>
              </a:extLst>
            </p:cNvPr>
            <p:cNvSpPr/>
            <p:nvPr/>
          </p:nvSpPr>
          <p:spPr>
            <a:xfrm>
              <a:off x="3709814" y="2941150"/>
              <a:ext cx="2292169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6" name="ïšlîdè">
              <a:extLst>
                <a:ext uri="{FF2B5EF4-FFF2-40B4-BE49-F238E27FC236}">
                  <a16:creationId xmlns:a16="http://schemas.microsoft.com/office/drawing/2014/main" id="{2E844791-4275-7343-AA29-EF9F05268D47}"/>
                </a:ext>
              </a:extLst>
            </p:cNvPr>
            <p:cNvSpPr/>
            <p:nvPr/>
          </p:nvSpPr>
          <p:spPr>
            <a:xfrm>
              <a:off x="6202246" y="2941150"/>
              <a:ext cx="2292163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ïṧḻíḍê">
              <a:extLst>
                <a:ext uri="{FF2B5EF4-FFF2-40B4-BE49-F238E27FC236}">
                  <a16:creationId xmlns:a16="http://schemas.microsoft.com/office/drawing/2014/main" id="{931399D0-304E-4944-A435-D4AB720EE72A}"/>
                </a:ext>
              </a:extLst>
            </p:cNvPr>
            <p:cNvSpPr/>
            <p:nvPr/>
          </p:nvSpPr>
          <p:spPr>
            <a:xfrm>
              <a:off x="8682458" y="2941150"/>
              <a:ext cx="2292162" cy="117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iṣḻídê">
              <a:extLst>
                <a:ext uri="{FF2B5EF4-FFF2-40B4-BE49-F238E27FC236}">
                  <a16:creationId xmlns:a16="http://schemas.microsoft.com/office/drawing/2014/main" id="{F54965FA-208A-4443-9286-135B2DDAB795}"/>
                </a:ext>
              </a:extLst>
            </p:cNvPr>
            <p:cNvSpPr/>
            <p:nvPr/>
          </p:nvSpPr>
          <p:spPr>
            <a:xfrm>
              <a:off x="2707953" y="3368773"/>
              <a:ext cx="1768532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9" name="îṩľíde">
              <a:extLst>
                <a:ext uri="{FF2B5EF4-FFF2-40B4-BE49-F238E27FC236}">
                  <a16:creationId xmlns:a16="http://schemas.microsoft.com/office/drawing/2014/main" id="{AA16A687-8BB6-B645-8F95-5423A1219A35}"/>
                </a:ext>
              </a:extLst>
            </p:cNvPr>
            <p:cNvSpPr/>
            <p:nvPr/>
          </p:nvSpPr>
          <p:spPr>
            <a:xfrm>
              <a:off x="5188700" y="3368773"/>
              <a:ext cx="1794607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10" name="íśľiḑé">
              <a:extLst>
                <a:ext uri="{FF2B5EF4-FFF2-40B4-BE49-F238E27FC236}">
                  <a16:creationId xmlns:a16="http://schemas.microsoft.com/office/drawing/2014/main" id="{5A588D06-88E1-1347-9308-1DC301D4420E}"/>
                </a:ext>
              </a:extLst>
            </p:cNvPr>
            <p:cNvSpPr/>
            <p:nvPr/>
          </p:nvSpPr>
          <p:spPr>
            <a:xfrm>
              <a:off x="7675268" y="3368773"/>
              <a:ext cx="1817924" cy="305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 w="12700">
              <a:miter lim="400000"/>
            </a:ln>
          </p:spPr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</p:grpSp>
      <p:sp>
        <p:nvSpPr>
          <p:cNvPr id="11" name="原创设计师QQ598969553             _27">
            <a:extLst>
              <a:ext uri="{FF2B5EF4-FFF2-40B4-BE49-F238E27FC236}">
                <a16:creationId xmlns:a16="http://schemas.microsoft.com/office/drawing/2014/main" id="{569DFF02-41F6-3744-9524-03140AEEE6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16424" y="3359248"/>
            <a:ext cx="1955800" cy="240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defTabSz="1218565">
              <a:lnSpc>
                <a:spcPct val="110000"/>
              </a:lnSpc>
              <a:spcBef>
                <a:spcPts val="400"/>
              </a:spcBef>
            </a:pPr>
            <a:r>
              <a:rPr lang="zh-CN" altLang="en-US" sz="20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</a:rPr>
              <a:t>传统IT时代</a:t>
            </a:r>
          </a:p>
          <a:p>
            <a:pPr algn="l" defTabSz="1218565">
              <a:lnSpc>
                <a:spcPct val="150000"/>
              </a:lnSpc>
              <a:spcBef>
                <a:spcPts val="400"/>
              </a:spcBef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平台：裸金属服务器</a:t>
            </a:r>
          </a:p>
          <a:p>
            <a:pPr algn="l" defTabSz="1218565">
              <a:lnSpc>
                <a:spcPct val="150000"/>
              </a:lnSpc>
              <a:spcBef>
                <a:spcPts val="400"/>
              </a:spcBef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特征：</a:t>
            </a:r>
          </a:p>
          <a:p>
            <a:pPr marL="171450" indent="-171450" algn="l" defTabSz="1218565">
              <a:lnSpc>
                <a:spcPct val="150000"/>
              </a:lnSpc>
              <a:spcBef>
                <a:spcPts val="400"/>
              </a:spcBef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信息孤岛</a:t>
            </a:r>
          </a:p>
          <a:p>
            <a:pPr marL="171450" indent="-171450" algn="l" defTabSz="1218565">
              <a:lnSpc>
                <a:spcPct val="150000"/>
              </a:lnSpc>
              <a:spcBef>
                <a:spcPts val="400"/>
              </a:spcBef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资源利用率低</a:t>
            </a:r>
          </a:p>
          <a:p>
            <a:pPr marL="171450" indent="-171450" algn="l" defTabSz="1218565">
              <a:lnSpc>
                <a:spcPct val="150000"/>
              </a:lnSpc>
              <a:spcBef>
                <a:spcPts val="400"/>
              </a:spcBef>
              <a:buFont typeface="Arial" panose="020B0604020202090204" pitchFamily="34" charset="0"/>
              <a:buChar char="•"/>
            </a:pPr>
            <a:r>
              <a: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管理分散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2" name="原创设计师QQ598969553             _27">
            <a:extLst>
              <a:ext uri="{FF2B5EF4-FFF2-40B4-BE49-F238E27FC236}">
                <a16:creationId xmlns:a16="http://schemas.microsoft.com/office/drawing/2014/main" id="{E1C119FA-2DD7-C64F-B27F-5C530CB340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92389" y="3359248"/>
            <a:ext cx="2293258" cy="319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>
              <a:lnSpc>
                <a:spcPct val="110000"/>
              </a:lnSpc>
              <a:spcBef>
                <a:spcPts val="400"/>
              </a:spcBef>
            </a:pPr>
            <a:r>
              <a:rPr lang="zh-CN" altLang="en-US" sz="2000" b="1" dirty="0">
                <a:solidFill>
                  <a:srgbClr val="15A2B8"/>
                </a:solidFill>
                <a:latin typeface="苹方-简" panose="020B0400000000000000" charset="-122"/>
                <a:ea typeface="苹方-简" panose="020B0400000000000000" charset="-122"/>
              </a:rPr>
              <a:t>虚拟化时代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平台：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VMWare</a:t>
            </a:r>
            <a:r>
              <a:rPr lang="zh-CN" altLang="e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、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KVM</a:t>
            </a:r>
            <a:r>
              <a:rPr lang="zh-CN" altLang="e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、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XEN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等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特征：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计算、存储、网络全面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资源池化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交付方式与传统方式类似</a:t>
            </a:r>
          </a:p>
          <a:p>
            <a:pPr marL="171450" indent="-171450" algn="l" defTabSz="1218565">
              <a:lnSpc>
                <a:spcPct val="150000"/>
              </a:lnSpc>
              <a:spcBef>
                <a:spcPts val="400"/>
              </a:spcBef>
              <a:buFont typeface="Arial" panose="020B0604020202090204" pitchFamily="34" charset="0"/>
              <a:buChar char="•"/>
            </a:pP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原创设计师QQ598969553             _27">
            <a:extLst>
              <a:ext uri="{FF2B5EF4-FFF2-40B4-BE49-F238E27FC236}">
                <a16:creationId xmlns:a16="http://schemas.microsoft.com/office/drawing/2014/main" id="{E103673F-A7ED-9047-A43E-79E082488E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49036" y="3359248"/>
            <a:ext cx="2615988" cy="277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>
              <a:lnSpc>
                <a:spcPct val="110000"/>
              </a:lnSpc>
              <a:spcBef>
                <a:spcPts val="400"/>
              </a:spcBef>
            </a:pPr>
            <a:r>
              <a:rPr lang="zh-CN" altLang="en-US" sz="2000" b="1" dirty="0">
                <a:solidFill>
                  <a:srgbClr val="103751"/>
                </a:solidFill>
                <a:latin typeface="苹方-简" panose="020B0400000000000000" charset="-122"/>
                <a:ea typeface="苹方-简" panose="020B0400000000000000" charset="-122"/>
              </a:rPr>
              <a:t>传统私有云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平台：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OpenStack</a:t>
            </a:r>
            <a:r>
              <a:rPr lang="zh-CN" altLang="e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、</a:t>
            </a:r>
            <a:r>
              <a:rPr lang="en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CloudStack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等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特征：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多租户、自服务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部署繁琐，组件多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体量重，升级困难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原创设计师QQ598969553             _27">
            <a:extLst>
              <a:ext uri="{FF2B5EF4-FFF2-40B4-BE49-F238E27FC236}">
                <a16:creationId xmlns:a16="http://schemas.microsoft.com/office/drawing/2014/main" id="{901AF30F-AE7B-0648-AA85-EF50CEC3BD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51895" y="3359248"/>
            <a:ext cx="2615988" cy="277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>
              <a:lnSpc>
                <a:spcPct val="110000"/>
              </a:lnSpc>
              <a:spcBef>
                <a:spcPts val="400"/>
              </a:spcBef>
            </a:pPr>
            <a:r>
              <a:rPr lang="zh-CN" altLang="en-US" sz="20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</a:rPr>
              <a:t>新一代私有云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平台：</a:t>
            </a:r>
            <a:r>
              <a:rPr lang="e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OpenStack</a:t>
            </a:r>
            <a:r>
              <a:rPr lang="zh-CN" altLang="e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、</a:t>
            </a:r>
            <a:r>
              <a:rPr lang="en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CloudStack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等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特征：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多租户、自服务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部署繁琐，组件多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体量重，升级困难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A21DE9-F1F9-5742-9775-C939DFAE38F3}"/>
              </a:ext>
            </a:extLst>
          </p:cNvPr>
          <p:cNvSpPr txBox="1"/>
          <p:nvPr userDrawn="1"/>
        </p:nvSpPr>
        <p:spPr>
          <a:xfrm>
            <a:off x="1570461" y="1931659"/>
            <a:ext cx="7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4472C4"/>
                </a:solidFill>
                <a:latin typeface="DIN Alternate" panose="020B0500000000000000" pitchFamily="34" charset="0"/>
              </a:rPr>
              <a:t>01</a:t>
            </a:r>
            <a:endParaRPr kumimoji="1" lang="zh-CN" altLang="en-US" sz="3600" b="1" dirty="0">
              <a:solidFill>
                <a:srgbClr val="4472C4"/>
              </a:solidFill>
              <a:latin typeface="DIN Alternate" panose="020B0500000000000000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FF3DE0-9A7E-DC4F-B188-EF924C866268}"/>
              </a:ext>
            </a:extLst>
          </p:cNvPr>
          <p:cNvSpPr txBox="1"/>
          <p:nvPr userDrawn="1"/>
        </p:nvSpPr>
        <p:spPr>
          <a:xfrm>
            <a:off x="4313661" y="1931659"/>
            <a:ext cx="7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15A2B8"/>
                </a:solidFill>
                <a:latin typeface="DIN Alternate" panose="020B0500000000000000" pitchFamily="34" charset="0"/>
              </a:rPr>
              <a:t>02</a:t>
            </a:r>
            <a:endParaRPr kumimoji="1" lang="zh-CN" altLang="en-US" sz="3600" b="1" dirty="0">
              <a:solidFill>
                <a:srgbClr val="15A2B8"/>
              </a:solidFill>
              <a:latin typeface="DIN Alternate" panose="020B0500000000000000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C911DA-0AE0-BA4C-8E1F-D1BA00F57FFE}"/>
              </a:ext>
            </a:extLst>
          </p:cNvPr>
          <p:cNvSpPr txBox="1"/>
          <p:nvPr userDrawn="1"/>
        </p:nvSpPr>
        <p:spPr>
          <a:xfrm>
            <a:off x="7002067" y="1931659"/>
            <a:ext cx="7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103751"/>
                </a:solidFill>
                <a:latin typeface="DIN Alternate" panose="020B0500000000000000" pitchFamily="34" charset="0"/>
              </a:rPr>
              <a:t>03</a:t>
            </a:r>
            <a:endParaRPr kumimoji="1" lang="zh-CN" altLang="en-US" sz="3600" b="1" dirty="0">
              <a:solidFill>
                <a:srgbClr val="103751"/>
              </a:solidFill>
              <a:latin typeface="DIN Alternate" panose="020B0500000000000000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650D06-8072-6945-B2DA-6CA3F0BF69EE}"/>
              </a:ext>
            </a:extLst>
          </p:cNvPr>
          <p:cNvSpPr txBox="1"/>
          <p:nvPr userDrawn="1"/>
        </p:nvSpPr>
        <p:spPr>
          <a:xfrm>
            <a:off x="9758714" y="1931659"/>
            <a:ext cx="74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4186FF"/>
                </a:solidFill>
                <a:latin typeface="DIN Alternate" panose="020B0500000000000000" pitchFamily="34" charset="0"/>
              </a:rPr>
              <a:t>04</a:t>
            </a:r>
            <a:endParaRPr kumimoji="1" lang="zh-CN" altLang="en-US" sz="3600" b="1" dirty="0">
              <a:solidFill>
                <a:srgbClr val="4186FF"/>
              </a:solidFill>
              <a:latin typeface="DIN Alternate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22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A029399-317F-8C4D-9230-3A2957CD0ED1}"/>
              </a:ext>
            </a:extLst>
          </p:cNvPr>
          <p:cNvGrpSpPr/>
          <p:nvPr userDrawn="1"/>
        </p:nvGrpSpPr>
        <p:grpSpPr>
          <a:xfrm>
            <a:off x="735859" y="1683351"/>
            <a:ext cx="10734246" cy="4701406"/>
            <a:chOff x="1469417" y="2052320"/>
            <a:chExt cx="9271487" cy="388302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A53A743-6BDE-624E-A411-9960533F18D8}"/>
                </a:ext>
              </a:extLst>
            </p:cNvPr>
            <p:cNvGrpSpPr/>
            <p:nvPr/>
          </p:nvGrpSpPr>
          <p:grpSpPr>
            <a:xfrm>
              <a:off x="1469417" y="2052320"/>
              <a:ext cx="2874452" cy="1674433"/>
              <a:chOff x="1469417" y="1816100"/>
              <a:chExt cx="2874452" cy="1674433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216159D-4118-FB45-A1A2-D63E1AFA0FE0}"/>
                  </a:ext>
                </a:extLst>
              </p:cNvPr>
              <p:cNvSpPr/>
              <p:nvPr/>
            </p:nvSpPr>
            <p:spPr>
              <a:xfrm>
                <a:off x="1469417" y="1893315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4C7A38-4B31-1B43-936C-F0D6FFEC56C3}"/>
                  </a:ext>
                </a:extLst>
              </p:cNvPr>
              <p:cNvSpPr/>
              <p:nvPr/>
            </p:nvSpPr>
            <p:spPr>
              <a:xfrm>
                <a:off x="1547542" y="1816100"/>
                <a:ext cx="681652" cy="792776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1D49B452-370B-114C-ACA5-F6557F0668FE}"/>
                  </a:ext>
                </a:extLst>
              </p:cNvPr>
              <p:cNvGrpSpPr/>
              <p:nvPr/>
            </p:nvGrpSpPr>
            <p:grpSpPr>
              <a:xfrm>
                <a:off x="1598343" y="2266725"/>
                <a:ext cx="2630758" cy="993844"/>
                <a:chOff x="34063" y="3280738"/>
                <a:chExt cx="2630758" cy="993844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50DBF6F-B352-874C-9CAD-457766482757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69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6F57F3F-A8C8-AE48-849B-9FDC83002E7F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Arial" panose="020B0604020202090204"/>
                      <a:ea typeface="微软雅黑" panose="020B0503020204020204" pitchFamily="34" charset="-122"/>
                      <a:cs typeface="+mn-cs"/>
                    </a:rPr>
                    <a:t>多云管理系统</a:t>
                  </a:r>
                </a:p>
              </p:txBody>
            </p:sp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15607F-0F86-4A47-9078-9247518EC545}"/>
                </a:ext>
              </a:extLst>
            </p:cNvPr>
            <p:cNvGrpSpPr/>
            <p:nvPr/>
          </p:nvGrpSpPr>
          <p:grpSpPr>
            <a:xfrm>
              <a:off x="4658774" y="2052320"/>
              <a:ext cx="2874452" cy="1674433"/>
              <a:chOff x="4658774" y="1816100"/>
              <a:chExt cx="2874452" cy="1674433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C2BE829-86CD-3049-8C5B-1A361AA7FE6A}"/>
                  </a:ext>
                </a:extLst>
              </p:cNvPr>
              <p:cNvSpPr/>
              <p:nvPr/>
            </p:nvSpPr>
            <p:spPr>
              <a:xfrm>
                <a:off x="4658774" y="1893315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87CD202-6E97-FB41-972F-C1B8411F516D}"/>
                  </a:ext>
                </a:extLst>
              </p:cNvPr>
              <p:cNvSpPr/>
              <p:nvPr/>
            </p:nvSpPr>
            <p:spPr>
              <a:xfrm>
                <a:off x="4736899" y="1816100"/>
                <a:ext cx="681652" cy="792777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3FDFB044-65C4-FD4B-B8E5-C5165956E7A8}"/>
                  </a:ext>
                </a:extLst>
              </p:cNvPr>
              <p:cNvGrpSpPr/>
              <p:nvPr/>
            </p:nvGrpSpPr>
            <p:grpSpPr>
              <a:xfrm>
                <a:off x="4793321" y="2266725"/>
                <a:ext cx="2630758" cy="993845"/>
                <a:chOff x="34063" y="3280738"/>
                <a:chExt cx="2630758" cy="993845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D469000-08D3-7846-96EF-E3E16FB55A39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7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3D5037D5-CF7F-AC4A-BFE7-56CA55A01034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90204"/>
                      <a:ea typeface="微软雅黑" panose="020B0503020204020204" pitchFamily="34" charset="-122"/>
                    </a:rPr>
                    <a:t>多云管理系统</a:t>
                  </a:r>
                </a:p>
              </p:txBody>
            </p:sp>
          </p:grp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A2DB8EB-71EC-CD47-90CA-F337FD2847B4}"/>
                </a:ext>
              </a:extLst>
            </p:cNvPr>
            <p:cNvGrpSpPr/>
            <p:nvPr/>
          </p:nvGrpSpPr>
          <p:grpSpPr>
            <a:xfrm>
              <a:off x="7848131" y="2052320"/>
              <a:ext cx="2874452" cy="1674433"/>
              <a:chOff x="7848131" y="1816100"/>
              <a:chExt cx="2874452" cy="167443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B44D910-78FE-9045-AD9B-2D9ACA6B67A8}"/>
                  </a:ext>
                </a:extLst>
              </p:cNvPr>
              <p:cNvSpPr/>
              <p:nvPr/>
            </p:nvSpPr>
            <p:spPr>
              <a:xfrm>
                <a:off x="7848131" y="1893315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414E098-FEC1-2240-804C-4CD2EA85E0DD}"/>
                  </a:ext>
                </a:extLst>
              </p:cNvPr>
              <p:cNvSpPr/>
              <p:nvPr/>
            </p:nvSpPr>
            <p:spPr>
              <a:xfrm>
                <a:off x="7926256" y="1816100"/>
                <a:ext cx="681652" cy="792777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03</a:t>
                </a: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2A1CAC8-56D0-FE48-A37F-915F21335EC1}"/>
                  </a:ext>
                </a:extLst>
              </p:cNvPr>
              <p:cNvGrpSpPr/>
              <p:nvPr/>
            </p:nvGrpSpPr>
            <p:grpSpPr>
              <a:xfrm>
                <a:off x="7980547" y="2266725"/>
                <a:ext cx="2630758" cy="993845"/>
                <a:chOff x="34063" y="3280738"/>
                <a:chExt cx="2630758" cy="993845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24D4439-B290-BD4C-A2E6-48A439CEAD73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7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E870EF98-5F4C-AE40-A8E5-D561128E5349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90204"/>
                      <a:ea typeface="微软雅黑" panose="020B0503020204020204" pitchFamily="34" charset="-122"/>
                    </a:rPr>
                    <a:t>多云管理系统</a:t>
                  </a: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7AF59AE-5415-3546-A62E-0DC4D988D5F9}"/>
                </a:ext>
              </a:extLst>
            </p:cNvPr>
            <p:cNvGrpSpPr/>
            <p:nvPr/>
          </p:nvGrpSpPr>
          <p:grpSpPr>
            <a:xfrm>
              <a:off x="4671474" y="4260913"/>
              <a:ext cx="2874452" cy="1674433"/>
              <a:chOff x="6368116" y="3757993"/>
              <a:chExt cx="2874452" cy="167443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BFBC726-A682-2A48-AF85-FE51839DBCD8}"/>
                  </a:ext>
                </a:extLst>
              </p:cNvPr>
              <p:cNvSpPr/>
              <p:nvPr/>
            </p:nvSpPr>
            <p:spPr>
              <a:xfrm>
                <a:off x="6368116" y="3835208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8E36352-F4FF-2143-A625-9901BC476B84}"/>
                  </a:ext>
                </a:extLst>
              </p:cNvPr>
              <p:cNvSpPr/>
              <p:nvPr/>
            </p:nvSpPr>
            <p:spPr>
              <a:xfrm>
                <a:off x="6446241" y="3757993"/>
                <a:ext cx="681652" cy="792777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05</a:t>
                </a: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303CC898-03C8-1E40-8938-DEE81F52F08C}"/>
                  </a:ext>
                </a:extLst>
              </p:cNvPr>
              <p:cNvGrpSpPr/>
              <p:nvPr/>
            </p:nvGrpSpPr>
            <p:grpSpPr>
              <a:xfrm>
                <a:off x="6484341" y="4219299"/>
                <a:ext cx="2630758" cy="993845"/>
                <a:chOff x="34063" y="3280738"/>
                <a:chExt cx="2630758" cy="993845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2EB4DE1-F7F2-9846-B98C-D9E47FC2D27F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7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DF03578-BE08-2D41-B9FB-FB6EFD15E9F1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90204"/>
                      <a:ea typeface="微软雅黑" panose="020B0503020204020204" pitchFamily="34" charset="-122"/>
                    </a:rPr>
                    <a:t>多云管理系统</a:t>
                  </a: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0C848DF-BF31-B24C-BDEE-EB05B2FDDE33}"/>
                </a:ext>
              </a:extLst>
            </p:cNvPr>
            <p:cNvGrpSpPr/>
            <p:nvPr/>
          </p:nvGrpSpPr>
          <p:grpSpPr>
            <a:xfrm>
              <a:off x="1476496" y="4260913"/>
              <a:ext cx="2874452" cy="1674433"/>
              <a:chOff x="2949432" y="3757993"/>
              <a:chExt cx="2874452" cy="167443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65FDC4E-E39D-DB40-9A54-141DB940A984}"/>
                  </a:ext>
                </a:extLst>
              </p:cNvPr>
              <p:cNvSpPr/>
              <p:nvPr/>
            </p:nvSpPr>
            <p:spPr>
              <a:xfrm>
                <a:off x="2949432" y="3835208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6C9A2F-2C4F-C745-AFF2-291B46E4FBC6}"/>
                  </a:ext>
                </a:extLst>
              </p:cNvPr>
              <p:cNvSpPr/>
              <p:nvPr/>
            </p:nvSpPr>
            <p:spPr>
              <a:xfrm>
                <a:off x="3027557" y="3757993"/>
                <a:ext cx="681652" cy="792777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04</a:t>
                </a: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79DF2C6C-ED31-A149-A908-EABD907FE077}"/>
                  </a:ext>
                </a:extLst>
              </p:cNvPr>
              <p:cNvGrpSpPr/>
              <p:nvPr/>
            </p:nvGrpSpPr>
            <p:grpSpPr>
              <a:xfrm>
                <a:off x="3083979" y="4219299"/>
                <a:ext cx="2630758" cy="993845"/>
                <a:chOff x="34063" y="3280738"/>
                <a:chExt cx="2630758" cy="993845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BC14D4AA-B4D4-6241-8D14-152FC4073874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7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DF5227BE-FE4A-7D45-B9F5-EED7F523E36D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90204"/>
                      <a:ea typeface="微软雅黑" panose="020B0503020204020204" pitchFamily="34" charset="-122"/>
                    </a:rPr>
                    <a:t>多云管理系统</a:t>
                  </a: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2515D8E-E4A6-1F46-AFEC-7E9B958583D9}"/>
                </a:ext>
              </a:extLst>
            </p:cNvPr>
            <p:cNvGrpSpPr/>
            <p:nvPr/>
          </p:nvGrpSpPr>
          <p:grpSpPr>
            <a:xfrm>
              <a:off x="7866452" y="4260913"/>
              <a:ext cx="2874452" cy="1674433"/>
              <a:chOff x="6368116" y="3757993"/>
              <a:chExt cx="2874452" cy="1674433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0A2A5E4-FA86-3149-AE1A-B4F3C9B77EC5}"/>
                  </a:ext>
                </a:extLst>
              </p:cNvPr>
              <p:cNvSpPr/>
              <p:nvPr/>
            </p:nvSpPr>
            <p:spPr>
              <a:xfrm>
                <a:off x="6368116" y="3835208"/>
                <a:ext cx="2874452" cy="1597218"/>
              </a:xfrm>
              <a:prstGeom prst="rect">
                <a:avLst/>
              </a:prstGeom>
              <a:noFill/>
              <a:ln w="6350" cmpd="sng">
                <a:solidFill>
                  <a:schemeClr val="bg1">
                    <a:lumMod val="7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9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1E7F1E3-4698-0F48-89DE-F47423231373}"/>
                  </a:ext>
                </a:extLst>
              </p:cNvPr>
              <p:cNvSpPr/>
              <p:nvPr/>
            </p:nvSpPr>
            <p:spPr>
              <a:xfrm>
                <a:off x="6446241" y="3757993"/>
                <a:ext cx="681652" cy="792777"/>
              </a:xfrm>
              <a:prstGeom prst="rect">
                <a:avLst/>
              </a:prstGeom>
              <a:solidFill>
                <a:srgbClr val="4186FF"/>
              </a:solidFill>
              <a:ln>
                <a:noFill/>
              </a:ln>
              <a:effectLst>
                <a:outerShdw blurRad="406400" dist="2413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Alternate" panose="020B0500000000000000" pitchFamily="34" charset="0"/>
                    <a:ea typeface="微软雅黑" panose="020B0503020204020204" pitchFamily="34" charset="-122"/>
                  </a:rPr>
                  <a:t>05</a:t>
                </a: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D163E88-652B-0840-B36B-528B922CF357}"/>
                  </a:ext>
                </a:extLst>
              </p:cNvPr>
              <p:cNvGrpSpPr/>
              <p:nvPr/>
            </p:nvGrpSpPr>
            <p:grpSpPr>
              <a:xfrm>
                <a:off x="6484341" y="4219299"/>
                <a:ext cx="2630758" cy="993845"/>
                <a:chOff x="34063" y="3280738"/>
                <a:chExt cx="2630758" cy="993845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D82884A-3F37-A047-8813-E9CD8FC158D2}"/>
                    </a:ext>
                  </a:extLst>
                </p:cNvPr>
                <p:cNvSpPr/>
                <p:nvPr/>
              </p:nvSpPr>
              <p:spPr>
                <a:xfrm>
                  <a:off x="34063" y="3688013"/>
                  <a:ext cx="2630758" cy="586570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苹方-简" panose="020B0400000000000000" charset="-122"/>
                      <a:ea typeface="苹方-简" panose="020B0400000000000000" charset="-122"/>
                      <a:sym typeface="+mn-ea"/>
                    </a:rPr>
                    <a:t>多云领域首倡开源，社区活动丰富，积累众多技术粉丝及开源客户</a:t>
                  </a:r>
                  <a:endPara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84A403D2-E351-034A-8B5E-C4814A357C33}"/>
                    </a:ext>
                  </a:extLst>
                </p:cNvPr>
                <p:cNvSpPr/>
                <p:nvPr/>
              </p:nvSpPr>
              <p:spPr>
                <a:xfrm>
                  <a:off x="823912" y="3280738"/>
                  <a:ext cx="1790108" cy="396134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ct val="120000"/>
                    </a:lnSpc>
                    <a:defRPr/>
                  </a:pPr>
                  <a:r>
                    <a:rPr lang="zh-CN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90204"/>
                      <a:ea typeface="微软雅黑" panose="020B0503020204020204" pitchFamily="34" charset="-122"/>
                    </a:rPr>
                    <a:t>多云管理系统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59787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原创设计师QQ598969553             _5">
            <a:extLst>
              <a:ext uri="{FF2B5EF4-FFF2-40B4-BE49-F238E27FC236}">
                <a16:creationId xmlns:a16="http://schemas.microsoft.com/office/drawing/2014/main" id="{8303CD82-6210-2748-A2E3-4EFD9F155F35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15781803"/>
              </p:ext>
            </p:extLst>
          </p:nvPr>
        </p:nvGraphicFramePr>
        <p:xfrm>
          <a:off x="786063" y="1482195"/>
          <a:ext cx="10318535" cy="357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原创设计师QQ598969553             _6">
            <a:extLst>
              <a:ext uri="{FF2B5EF4-FFF2-40B4-BE49-F238E27FC236}">
                <a16:creationId xmlns:a16="http://schemas.microsoft.com/office/drawing/2014/main" id="{EAE355EF-4EF8-1049-A9BE-EAAD7FFCCE25}"/>
              </a:ext>
            </a:extLst>
          </p:cNvPr>
          <p:cNvCxnSpPr/>
          <p:nvPr userDrawn="1"/>
        </p:nvCxnSpPr>
        <p:spPr>
          <a:xfrm>
            <a:off x="786063" y="4719717"/>
            <a:ext cx="10369152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5" name="原创设计师QQ598969553             _7">
            <a:extLst>
              <a:ext uri="{FF2B5EF4-FFF2-40B4-BE49-F238E27FC236}">
                <a16:creationId xmlns:a16="http://schemas.microsoft.com/office/drawing/2014/main" id="{833ACBAA-30D3-B44B-A7AC-091226E437D2}"/>
              </a:ext>
            </a:extLst>
          </p:cNvPr>
          <p:cNvSpPr/>
          <p:nvPr userDrawn="1"/>
        </p:nvSpPr>
        <p:spPr>
          <a:xfrm>
            <a:off x="-776" y="5681803"/>
            <a:ext cx="12195317" cy="1151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原创设计师QQ598969553             _8">
            <a:extLst>
              <a:ext uri="{FF2B5EF4-FFF2-40B4-BE49-F238E27FC236}">
                <a16:creationId xmlns:a16="http://schemas.microsoft.com/office/drawing/2014/main" id="{BEE1DA42-E68A-B440-A90E-8D3D429050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10517" y="5865692"/>
            <a:ext cx="4599677" cy="78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 defTabSz="1218565">
              <a:lnSpc>
                <a:spcPct val="120000"/>
              </a:lnSpc>
              <a:spcBef>
                <a:spcPts val="400"/>
              </a:spcBef>
              <a:buFont typeface="Wingdings" panose="05000000000000000000" pitchFamily="2" charset="2"/>
              <a:buChar char="n"/>
            </a:pPr>
            <a:r>
              <a:rPr lang="zh-CN" altLang="en-US" sz="1335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关于开源项目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10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多云领域首倡开源，社区活动丰富，积累众多技术粉丝及开源客户多云领域首倡开源，社区活动丰富，积累众多技术粉丝及开源用户多云领域</a:t>
            </a:r>
          </a:p>
        </p:txBody>
      </p:sp>
      <p:sp>
        <p:nvSpPr>
          <p:cNvPr id="7" name="原创设计师QQ598969553             _8">
            <a:extLst>
              <a:ext uri="{FF2B5EF4-FFF2-40B4-BE49-F238E27FC236}">
                <a16:creationId xmlns:a16="http://schemas.microsoft.com/office/drawing/2014/main" id="{78956433-FE1F-CA42-8C4C-137174CDCB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27180" y="5865691"/>
            <a:ext cx="4599677" cy="78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 defTabSz="1218565">
              <a:lnSpc>
                <a:spcPct val="120000"/>
              </a:lnSpc>
              <a:spcBef>
                <a:spcPts val="400"/>
              </a:spcBef>
              <a:buFont typeface="Wingdings" panose="05000000000000000000" pitchFamily="2" charset="2"/>
              <a:buChar char="n"/>
            </a:pPr>
            <a:r>
              <a:rPr lang="zh-CN" altLang="en-US" sz="1335" b="1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关于开源项目</a:t>
            </a:r>
          </a:p>
          <a:p>
            <a:pPr defTabSz="1218565">
              <a:lnSpc>
                <a:spcPct val="150000"/>
              </a:lnSpc>
              <a:spcBef>
                <a:spcPts val="400"/>
              </a:spcBef>
            </a:pPr>
            <a:r>
              <a:rPr lang="zh-CN" altLang="en-US" sz="1100" dirty="0">
                <a:solidFill>
                  <a:prstClr val="white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多云领域首倡开源，社区活动丰富，积累众多技术粉丝及开源客户多云领域首倡开源，社区活动丰富，积累众多技术粉丝及开源用户多云领域</a:t>
            </a:r>
          </a:p>
        </p:txBody>
      </p:sp>
    </p:spTree>
    <p:extLst>
      <p:ext uri="{BB962C8B-B14F-4D97-AF65-F5344CB8AC3E}">
        <p14:creationId xmlns:p14="http://schemas.microsoft.com/office/powerpoint/2010/main" val="361393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click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3" grpId="0">
            <p:bldAsOne/>
          </p:bldGraphic>
          <p:bldP spid="5" grpId="0" bldLvl="0" animBg="1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click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3" grpId="0">
            <p:bldAsOne/>
          </p:bldGraphic>
          <p:bldP spid="5" grpId="0" bldLvl="0" animBg="1"/>
          <p:bldP spid="6" grpId="0"/>
          <p:bldP spid="7" grpId="0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36">
            <a:extLst>
              <a:ext uri="{FF2B5EF4-FFF2-40B4-BE49-F238E27FC236}">
                <a16:creationId xmlns:a16="http://schemas.microsoft.com/office/drawing/2014/main" id="{CD84AB4E-2B68-3345-82D1-CAE8B8064B0E}"/>
              </a:ext>
            </a:extLst>
          </p:cNvPr>
          <p:cNvSpPr/>
          <p:nvPr userDrawn="1"/>
        </p:nvSpPr>
        <p:spPr>
          <a:xfrm>
            <a:off x="2627835" y="2763162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2006</a:t>
            </a:r>
          </a:p>
          <a:p>
            <a:pPr algn="ctr"/>
            <a:endParaRPr lang="zh-CN" altLang="en-US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任意多边形: 形状 37">
            <a:extLst>
              <a:ext uri="{FF2B5EF4-FFF2-40B4-BE49-F238E27FC236}">
                <a16:creationId xmlns:a16="http://schemas.microsoft.com/office/drawing/2014/main" id="{B671194B-A691-A847-8069-3A75BB851E49}"/>
              </a:ext>
            </a:extLst>
          </p:cNvPr>
          <p:cNvSpPr/>
          <p:nvPr userDrawn="1"/>
        </p:nvSpPr>
        <p:spPr>
          <a:xfrm>
            <a:off x="3595023" y="2659212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2009</a:t>
            </a:r>
          </a:p>
        </p:txBody>
      </p:sp>
      <p:sp>
        <p:nvSpPr>
          <p:cNvPr id="5" name="任意多边形: 形状 38">
            <a:extLst>
              <a:ext uri="{FF2B5EF4-FFF2-40B4-BE49-F238E27FC236}">
                <a16:creationId xmlns:a16="http://schemas.microsoft.com/office/drawing/2014/main" id="{6B77F4C6-D4F8-6842-B972-63296DEBAA66}"/>
              </a:ext>
            </a:extLst>
          </p:cNvPr>
          <p:cNvSpPr/>
          <p:nvPr userDrawn="1"/>
        </p:nvSpPr>
        <p:spPr>
          <a:xfrm>
            <a:off x="4501619" y="2655592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2010</a:t>
            </a:r>
          </a:p>
        </p:txBody>
      </p:sp>
      <p:sp>
        <p:nvSpPr>
          <p:cNvPr id="6" name="任意多边形: 形状 39">
            <a:extLst>
              <a:ext uri="{FF2B5EF4-FFF2-40B4-BE49-F238E27FC236}">
                <a16:creationId xmlns:a16="http://schemas.microsoft.com/office/drawing/2014/main" id="{6CC82CE8-292A-E943-A10D-568831E830BE}"/>
              </a:ext>
            </a:extLst>
          </p:cNvPr>
          <p:cNvSpPr/>
          <p:nvPr userDrawn="1"/>
        </p:nvSpPr>
        <p:spPr>
          <a:xfrm>
            <a:off x="5436487" y="2763162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2012</a:t>
            </a:r>
          </a:p>
          <a:p>
            <a:pPr algn="ctr"/>
            <a:endParaRPr lang="zh-CN" altLang="en-US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" name="任意多边形: 形状 40">
            <a:extLst>
              <a:ext uri="{FF2B5EF4-FFF2-40B4-BE49-F238E27FC236}">
                <a16:creationId xmlns:a16="http://schemas.microsoft.com/office/drawing/2014/main" id="{07946912-E822-AD44-93C0-BC9CE8D833F7}"/>
              </a:ext>
            </a:extLst>
          </p:cNvPr>
          <p:cNvSpPr/>
          <p:nvPr userDrawn="1"/>
        </p:nvSpPr>
        <p:spPr>
          <a:xfrm>
            <a:off x="6370262" y="2664808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</a:t>
            </a:r>
            <a:r>
              <a:rPr lang="zh-CN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3</a:t>
            </a:r>
            <a:endParaRPr lang="en-US" altLang="zh-CN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8" name="任意多边形: 形状 41">
            <a:extLst>
              <a:ext uri="{FF2B5EF4-FFF2-40B4-BE49-F238E27FC236}">
                <a16:creationId xmlns:a16="http://schemas.microsoft.com/office/drawing/2014/main" id="{17D80E51-2ED4-7A42-900E-0CD55654E64B}"/>
              </a:ext>
            </a:extLst>
          </p:cNvPr>
          <p:cNvSpPr/>
          <p:nvPr userDrawn="1"/>
        </p:nvSpPr>
        <p:spPr>
          <a:xfrm>
            <a:off x="7302290" y="2771087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</a:t>
            </a:r>
            <a:r>
              <a:rPr lang="zh-CN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4</a:t>
            </a:r>
            <a:endParaRPr lang="en-US" altLang="zh-CN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endParaRPr lang="zh-CN" altLang="en-US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9" name="任意多边形: 形状 42">
            <a:extLst>
              <a:ext uri="{FF2B5EF4-FFF2-40B4-BE49-F238E27FC236}">
                <a16:creationId xmlns:a16="http://schemas.microsoft.com/office/drawing/2014/main" id="{DCF3CA64-5185-8141-9028-68F1D92CAF69}"/>
              </a:ext>
            </a:extLst>
          </p:cNvPr>
          <p:cNvSpPr/>
          <p:nvPr userDrawn="1"/>
        </p:nvSpPr>
        <p:spPr>
          <a:xfrm>
            <a:off x="8241208" y="2659492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2015</a:t>
            </a:r>
          </a:p>
        </p:txBody>
      </p:sp>
      <p:sp>
        <p:nvSpPr>
          <p:cNvPr id="10" name="任意多边形: 形状 51">
            <a:extLst>
              <a:ext uri="{FF2B5EF4-FFF2-40B4-BE49-F238E27FC236}">
                <a16:creationId xmlns:a16="http://schemas.microsoft.com/office/drawing/2014/main" id="{1ABD07F2-4396-794B-BDD5-4B3CA96372C9}"/>
              </a:ext>
            </a:extLst>
          </p:cNvPr>
          <p:cNvSpPr/>
          <p:nvPr userDrawn="1"/>
        </p:nvSpPr>
        <p:spPr>
          <a:xfrm>
            <a:off x="1717916" y="2755824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2001</a:t>
            </a:r>
          </a:p>
          <a:p>
            <a:pPr algn="ctr"/>
            <a:endParaRPr lang="en-US" altLang="zh-CN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1" name="任意多边形: 形状 52">
            <a:extLst>
              <a:ext uri="{FF2B5EF4-FFF2-40B4-BE49-F238E27FC236}">
                <a16:creationId xmlns:a16="http://schemas.microsoft.com/office/drawing/2014/main" id="{5604A9F1-E77F-6A4D-8A7C-EE62E62F80E2}"/>
              </a:ext>
            </a:extLst>
          </p:cNvPr>
          <p:cNvSpPr/>
          <p:nvPr userDrawn="1"/>
        </p:nvSpPr>
        <p:spPr>
          <a:xfrm>
            <a:off x="735724" y="2664272"/>
            <a:ext cx="1044277" cy="239045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2000</a:t>
            </a:r>
          </a:p>
          <a:p>
            <a:pPr algn="ctr"/>
            <a:endParaRPr lang="zh-CN" altLang="en-US" sz="1400" b="1" dirty="0">
              <a:solidFill>
                <a:sysClr val="windowText" lastClr="000000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2" name="任意多边形: 形状 53">
            <a:extLst>
              <a:ext uri="{FF2B5EF4-FFF2-40B4-BE49-F238E27FC236}">
                <a16:creationId xmlns:a16="http://schemas.microsoft.com/office/drawing/2014/main" id="{2BAB0C98-6545-8641-BEA1-6E515B35BE0D}"/>
              </a:ext>
            </a:extLst>
          </p:cNvPr>
          <p:cNvSpPr/>
          <p:nvPr userDrawn="1"/>
        </p:nvSpPr>
        <p:spPr>
          <a:xfrm>
            <a:off x="10179826" y="2659490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2017</a:t>
            </a:r>
          </a:p>
        </p:txBody>
      </p:sp>
      <p:sp>
        <p:nvSpPr>
          <p:cNvPr id="13" name="任意多边形: 形状 54">
            <a:extLst>
              <a:ext uri="{FF2B5EF4-FFF2-40B4-BE49-F238E27FC236}">
                <a16:creationId xmlns:a16="http://schemas.microsoft.com/office/drawing/2014/main" id="{2A20FF6A-5D9C-1E47-9548-CD075AB858DB}"/>
              </a:ext>
            </a:extLst>
          </p:cNvPr>
          <p:cNvSpPr/>
          <p:nvPr userDrawn="1"/>
        </p:nvSpPr>
        <p:spPr>
          <a:xfrm>
            <a:off x="9175955" y="2659491"/>
            <a:ext cx="1044277" cy="54000"/>
          </a:xfrm>
          <a:custGeom>
            <a:avLst/>
            <a:gdLst>
              <a:gd name="connsiteX0" fmla="*/ 1270000 w 1547218"/>
              <a:gd name="connsiteY0" fmla="*/ 0 h 531604"/>
              <a:gd name="connsiteX1" fmla="*/ 1547218 w 1547218"/>
              <a:gd name="connsiteY1" fmla="*/ 265773 h 531604"/>
              <a:gd name="connsiteX2" fmla="*/ 1270000 w 1547218"/>
              <a:gd name="connsiteY2" fmla="*/ 531543 h 531604"/>
              <a:gd name="connsiteX3" fmla="*/ 1270000 w 1547218"/>
              <a:gd name="connsiteY3" fmla="*/ 531604 h 531604"/>
              <a:gd name="connsiteX4" fmla="*/ 0 w 1547218"/>
              <a:gd name="connsiteY4" fmla="*/ 531604 h 531604"/>
              <a:gd name="connsiteX5" fmla="*/ 0 w 1547218"/>
              <a:gd name="connsiteY5" fmla="*/ 531544 h 531604"/>
              <a:gd name="connsiteX6" fmla="*/ 277218 w 1547218"/>
              <a:gd name="connsiteY6" fmla="*/ 265774 h 531604"/>
              <a:gd name="connsiteX7" fmla="*/ 60 w 1547218"/>
              <a:gd name="connsiteY7" fmla="*/ 59 h 531604"/>
              <a:gd name="connsiteX8" fmla="*/ 1270000 w 1547218"/>
              <a:gd name="connsiteY8" fmla="*/ 59 h 5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218" h="531604">
                <a:moveTo>
                  <a:pt x="1270000" y="0"/>
                </a:moveTo>
                <a:lnTo>
                  <a:pt x="1547218" y="265773"/>
                </a:lnTo>
                <a:lnTo>
                  <a:pt x="1270000" y="531543"/>
                </a:lnTo>
                <a:lnTo>
                  <a:pt x="1270000" y="531604"/>
                </a:lnTo>
                <a:lnTo>
                  <a:pt x="0" y="531604"/>
                </a:lnTo>
                <a:lnTo>
                  <a:pt x="0" y="531544"/>
                </a:lnTo>
                <a:lnTo>
                  <a:pt x="277218" y="265774"/>
                </a:lnTo>
                <a:lnTo>
                  <a:pt x="60" y="59"/>
                </a:lnTo>
                <a:lnTo>
                  <a:pt x="1270000" y="59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ysClr val="windowText" lastClr="000000"/>
                </a:solidFill>
                <a:latin typeface="苹方-简" panose="020B0400000000000000" charset="-122"/>
                <a:ea typeface="苹方-简" panose="020B0400000000000000" charset="-122"/>
              </a:rPr>
              <a:t>2016</a:t>
            </a:r>
          </a:p>
        </p:txBody>
      </p:sp>
      <p:cxnSp>
        <p:nvCxnSpPr>
          <p:cNvPr id="14" name="直接箭头连接符 5">
            <a:extLst>
              <a:ext uri="{FF2B5EF4-FFF2-40B4-BE49-F238E27FC236}">
                <a16:creationId xmlns:a16="http://schemas.microsoft.com/office/drawing/2014/main" id="{C77D8E25-1DE8-4E4E-8E29-1171D82FB099}"/>
              </a:ext>
            </a:extLst>
          </p:cNvPr>
          <p:cNvCxnSpPr/>
          <p:nvPr userDrawn="1"/>
        </p:nvCxnSpPr>
        <p:spPr>
          <a:xfrm>
            <a:off x="599773" y="2344081"/>
            <a:ext cx="10838136" cy="0"/>
          </a:xfrm>
          <a:prstGeom prst="straightConnector1">
            <a:avLst/>
          </a:prstGeom>
          <a:ln w="2222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03B46A4E-DD7C-3F47-8CEE-C0ADF9D8DAEF}"/>
              </a:ext>
            </a:extLst>
          </p:cNvPr>
          <p:cNvSpPr/>
          <p:nvPr userDrawn="1"/>
        </p:nvSpPr>
        <p:spPr>
          <a:xfrm>
            <a:off x="1257926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6" name="椭圆 82">
            <a:extLst>
              <a:ext uri="{FF2B5EF4-FFF2-40B4-BE49-F238E27FC236}">
                <a16:creationId xmlns:a16="http://schemas.microsoft.com/office/drawing/2014/main" id="{A8122426-328E-8449-9ACE-FA9E5E4DD4CC}"/>
              </a:ext>
            </a:extLst>
          </p:cNvPr>
          <p:cNvSpPr/>
          <p:nvPr userDrawn="1"/>
        </p:nvSpPr>
        <p:spPr>
          <a:xfrm>
            <a:off x="2193428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" name="椭圆 83">
            <a:extLst>
              <a:ext uri="{FF2B5EF4-FFF2-40B4-BE49-F238E27FC236}">
                <a16:creationId xmlns:a16="http://schemas.microsoft.com/office/drawing/2014/main" id="{4B5B41FC-1F11-1040-A57A-AD52A721828E}"/>
              </a:ext>
            </a:extLst>
          </p:cNvPr>
          <p:cNvSpPr/>
          <p:nvPr userDrawn="1"/>
        </p:nvSpPr>
        <p:spPr>
          <a:xfrm>
            <a:off x="3128295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8" name="椭圆 84">
            <a:extLst>
              <a:ext uri="{FF2B5EF4-FFF2-40B4-BE49-F238E27FC236}">
                <a16:creationId xmlns:a16="http://schemas.microsoft.com/office/drawing/2014/main" id="{D84984E4-9286-0C40-9235-B713811FCBDE}"/>
              </a:ext>
            </a:extLst>
          </p:cNvPr>
          <p:cNvSpPr/>
          <p:nvPr userDrawn="1"/>
        </p:nvSpPr>
        <p:spPr>
          <a:xfrm>
            <a:off x="4063162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9" name="椭圆 85">
            <a:extLst>
              <a:ext uri="{FF2B5EF4-FFF2-40B4-BE49-F238E27FC236}">
                <a16:creationId xmlns:a16="http://schemas.microsoft.com/office/drawing/2014/main" id="{B0FEBF38-076A-2649-9AD7-A5F9CBFCB05E}"/>
              </a:ext>
            </a:extLst>
          </p:cNvPr>
          <p:cNvSpPr/>
          <p:nvPr userDrawn="1"/>
        </p:nvSpPr>
        <p:spPr>
          <a:xfrm>
            <a:off x="4998029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0" name="椭圆 86">
            <a:extLst>
              <a:ext uri="{FF2B5EF4-FFF2-40B4-BE49-F238E27FC236}">
                <a16:creationId xmlns:a16="http://schemas.microsoft.com/office/drawing/2014/main" id="{2D9701AB-10C9-034F-92C8-9E3F97489C64}"/>
              </a:ext>
            </a:extLst>
          </p:cNvPr>
          <p:cNvSpPr/>
          <p:nvPr userDrawn="1"/>
        </p:nvSpPr>
        <p:spPr>
          <a:xfrm>
            <a:off x="5932896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" name="椭圆 87">
            <a:extLst>
              <a:ext uri="{FF2B5EF4-FFF2-40B4-BE49-F238E27FC236}">
                <a16:creationId xmlns:a16="http://schemas.microsoft.com/office/drawing/2014/main" id="{8A5B44FB-3363-5040-9069-63AFF3C0617D}"/>
              </a:ext>
            </a:extLst>
          </p:cNvPr>
          <p:cNvSpPr/>
          <p:nvPr userDrawn="1"/>
        </p:nvSpPr>
        <p:spPr>
          <a:xfrm>
            <a:off x="6867763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" name="椭圆 88">
            <a:extLst>
              <a:ext uri="{FF2B5EF4-FFF2-40B4-BE49-F238E27FC236}">
                <a16:creationId xmlns:a16="http://schemas.microsoft.com/office/drawing/2014/main" id="{D926563D-48E9-D546-8CCA-59A83AD70DD3}"/>
              </a:ext>
            </a:extLst>
          </p:cNvPr>
          <p:cNvSpPr/>
          <p:nvPr userDrawn="1"/>
        </p:nvSpPr>
        <p:spPr>
          <a:xfrm>
            <a:off x="7802630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3" name="椭圆 89">
            <a:extLst>
              <a:ext uri="{FF2B5EF4-FFF2-40B4-BE49-F238E27FC236}">
                <a16:creationId xmlns:a16="http://schemas.microsoft.com/office/drawing/2014/main" id="{F412A138-6C4E-1847-A1EC-AE535A016637}"/>
              </a:ext>
            </a:extLst>
          </p:cNvPr>
          <p:cNvSpPr/>
          <p:nvPr userDrawn="1"/>
        </p:nvSpPr>
        <p:spPr>
          <a:xfrm>
            <a:off x="8737497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4" name="椭圆 90">
            <a:extLst>
              <a:ext uri="{FF2B5EF4-FFF2-40B4-BE49-F238E27FC236}">
                <a16:creationId xmlns:a16="http://schemas.microsoft.com/office/drawing/2014/main" id="{25ADE85E-2DB9-7544-9679-92761F1ABB68}"/>
              </a:ext>
            </a:extLst>
          </p:cNvPr>
          <p:cNvSpPr/>
          <p:nvPr userDrawn="1"/>
        </p:nvSpPr>
        <p:spPr>
          <a:xfrm>
            <a:off x="9672364" y="22881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5" name="椭圆 91">
            <a:extLst>
              <a:ext uri="{FF2B5EF4-FFF2-40B4-BE49-F238E27FC236}">
                <a16:creationId xmlns:a16="http://schemas.microsoft.com/office/drawing/2014/main" id="{623624A3-E4D5-8C46-AB1D-096B0C231401}"/>
              </a:ext>
            </a:extLst>
          </p:cNvPr>
          <p:cNvSpPr/>
          <p:nvPr userDrawn="1"/>
        </p:nvSpPr>
        <p:spPr>
          <a:xfrm>
            <a:off x="10682217" y="2288743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15A2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" name="矩形 16">
            <a:extLst>
              <a:ext uri="{FF2B5EF4-FFF2-40B4-BE49-F238E27FC236}">
                <a16:creationId xmlns:a16="http://schemas.microsoft.com/office/drawing/2014/main" id="{3AC018D9-0AAD-0B4C-AFF4-394CC7227A6A}"/>
              </a:ext>
            </a:extLst>
          </p:cNvPr>
          <p:cNvSpPr/>
          <p:nvPr userDrawn="1"/>
        </p:nvSpPr>
        <p:spPr>
          <a:xfrm>
            <a:off x="1040772" y="1879559"/>
            <a:ext cx="616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IBM</a:t>
            </a:r>
          </a:p>
        </p:txBody>
      </p:sp>
      <p:sp>
        <p:nvSpPr>
          <p:cNvPr id="27" name="矩形 17">
            <a:extLst>
              <a:ext uri="{FF2B5EF4-FFF2-40B4-BE49-F238E27FC236}">
                <a16:creationId xmlns:a16="http://schemas.microsoft.com/office/drawing/2014/main" id="{26CF9DA9-C819-F349-B569-B63FE2808D3B}"/>
              </a:ext>
            </a:extLst>
          </p:cNvPr>
          <p:cNvSpPr/>
          <p:nvPr userDrawn="1"/>
        </p:nvSpPr>
        <p:spPr>
          <a:xfrm>
            <a:off x="1718466" y="1878155"/>
            <a:ext cx="1043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VMware</a:t>
            </a:r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BFD3CDD8-A164-8646-84DD-A3EA71EB9772}"/>
              </a:ext>
            </a:extLst>
          </p:cNvPr>
          <p:cNvSpPr/>
          <p:nvPr userDrawn="1"/>
        </p:nvSpPr>
        <p:spPr>
          <a:xfrm>
            <a:off x="2916103" y="1878155"/>
            <a:ext cx="707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AWS</a:t>
            </a:r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53B7D8AE-6375-2348-A580-E1A687D20B7A}"/>
              </a:ext>
            </a:extLst>
          </p:cNvPr>
          <p:cNvSpPr/>
          <p:nvPr userDrawn="1"/>
        </p:nvSpPr>
        <p:spPr>
          <a:xfrm>
            <a:off x="3509841" y="1670759"/>
            <a:ext cx="883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Heroku</a:t>
            </a:r>
            <a:endParaRPr lang="en-US" altLang="zh-CN" sz="1400" b="1" dirty="0">
              <a:solidFill>
                <a:srgbClr val="4472C4"/>
              </a:solidFill>
              <a:latin typeface="苹方-简" panose="020B0400000000000000" charset="-122"/>
              <a:ea typeface="苹方-简" panose="020B0400000000000000" charset="-122"/>
              <a:cs typeface="Microsoft YaHei" charset="0"/>
            </a:endParaRPr>
          </a:p>
          <a:p>
            <a:pPr algn="ctr"/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阿里云</a:t>
            </a:r>
          </a:p>
        </p:txBody>
      </p:sp>
      <p:sp>
        <p:nvSpPr>
          <p:cNvPr id="30" name="矩形 31">
            <a:extLst>
              <a:ext uri="{FF2B5EF4-FFF2-40B4-BE49-F238E27FC236}">
                <a16:creationId xmlns:a16="http://schemas.microsoft.com/office/drawing/2014/main" id="{BD41597E-89B4-1942-8459-503540AF9E86}"/>
              </a:ext>
            </a:extLst>
          </p:cNvPr>
          <p:cNvSpPr/>
          <p:nvPr userDrawn="1"/>
        </p:nvSpPr>
        <p:spPr>
          <a:xfrm>
            <a:off x="4308199" y="1676896"/>
            <a:ext cx="13471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OpenStack</a:t>
            </a:r>
          </a:p>
          <a:p>
            <a:pPr algn="ctr"/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腾讯云</a:t>
            </a:r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/</a:t>
            </a:r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华为云</a:t>
            </a:r>
          </a:p>
        </p:txBody>
      </p:sp>
      <p:sp>
        <p:nvSpPr>
          <p:cNvPr id="31" name="矩形 32">
            <a:extLst>
              <a:ext uri="{FF2B5EF4-FFF2-40B4-BE49-F238E27FC236}">
                <a16:creationId xmlns:a16="http://schemas.microsoft.com/office/drawing/2014/main" id="{1585E320-19C1-2D45-B974-838B47190D7F}"/>
              </a:ext>
            </a:extLst>
          </p:cNvPr>
          <p:cNvSpPr/>
          <p:nvPr userDrawn="1"/>
        </p:nvSpPr>
        <p:spPr>
          <a:xfrm>
            <a:off x="5281461" y="1696161"/>
            <a:ext cx="1471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青云</a:t>
            </a:r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/</a:t>
            </a:r>
          </a:p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Ucloud</a:t>
            </a:r>
            <a:endParaRPr lang="en-US" altLang="zh-CN" sz="1400" b="1" dirty="0">
              <a:solidFill>
                <a:srgbClr val="4472C4"/>
              </a:solidFill>
              <a:latin typeface="苹方-简" panose="020B0400000000000000" charset="-122"/>
              <a:ea typeface="苹方-简" panose="020B0400000000000000" charset="-122"/>
              <a:cs typeface="Microsoft YaHei" charset="0"/>
            </a:endParaRPr>
          </a:p>
        </p:txBody>
      </p:sp>
      <p:sp>
        <p:nvSpPr>
          <p:cNvPr id="32" name="矩形 33">
            <a:extLst>
              <a:ext uri="{FF2B5EF4-FFF2-40B4-BE49-F238E27FC236}">
                <a16:creationId xmlns:a16="http://schemas.microsoft.com/office/drawing/2014/main" id="{463438C6-8D44-CB40-82A7-DCE072F644DB}"/>
              </a:ext>
            </a:extLst>
          </p:cNvPr>
          <p:cNvSpPr/>
          <p:nvPr userDrawn="1"/>
        </p:nvSpPr>
        <p:spPr>
          <a:xfrm>
            <a:off x="6257131" y="1696161"/>
            <a:ext cx="127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Docker</a:t>
            </a:r>
          </a:p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EasyStack</a:t>
            </a:r>
          </a:p>
        </p:txBody>
      </p:sp>
      <p:sp>
        <p:nvSpPr>
          <p:cNvPr id="33" name="矩形 34">
            <a:extLst>
              <a:ext uri="{FF2B5EF4-FFF2-40B4-BE49-F238E27FC236}">
                <a16:creationId xmlns:a16="http://schemas.microsoft.com/office/drawing/2014/main" id="{C35F9A7B-EAFC-9248-9C74-AC77A0DBB424}"/>
              </a:ext>
            </a:extLst>
          </p:cNvPr>
          <p:cNvSpPr/>
          <p:nvPr userDrawn="1"/>
        </p:nvSpPr>
        <p:spPr>
          <a:xfrm>
            <a:off x="7172718" y="1683678"/>
            <a:ext cx="1375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Kubernetes</a:t>
            </a:r>
            <a:endParaRPr lang="en-US" altLang="zh-CN" sz="1400" b="1" dirty="0">
              <a:solidFill>
                <a:srgbClr val="4472C4"/>
              </a:solidFill>
              <a:latin typeface="苹方-简" panose="020B0400000000000000" charset="-122"/>
              <a:ea typeface="苹方-简" panose="020B0400000000000000" charset="-122"/>
              <a:cs typeface="Microsoft YaHei" charset="0"/>
            </a:endParaRPr>
          </a:p>
          <a:p>
            <a:pPr algn="ctr"/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灵雀云</a:t>
            </a:r>
          </a:p>
        </p:txBody>
      </p:sp>
      <p:sp>
        <p:nvSpPr>
          <p:cNvPr id="34" name="矩形 43">
            <a:extLst>
              <a:ext uri="{FF2B5EF4-FFF2-40B4-BE49-F238E27FC236}">
                <a16:creationId xmlns:a16="http://schemas.microsoft.com/office/drawing/2014/main" id="{A6789EBF-F2CF-B742-A3D9-F447347A78B1}"/>
              </a:ext>
            </a:extLst>
          </p:cNvPr>
          <p:cNvSpPr/>
          <p:nvPr userDrawn="1"/>
        </p:nvSpPr>
        <p:spPr>
          <a:xfrm>
            <a:off x="8199829" y="1912191"/>
            <a:ext cx="1150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CaiCloud</a:t>
            </a:r>
          </a:p>
        </p:txBody>
      </p:sp>
      <p:sp>
        <p:nvSpPr>
          <p:cNvPr id="35" name="矩形 48">
            <a:extLst>
              <a:ext uri="{FF2B5EF4-FFF2-40B4-BE49-F238E27FC236}">
                <a16:creationId xmlns:a16="http://schemas.microsoft.com/office/drawing/2014/main" id="{063C13D6-B883-D341-B4D6-16D0FC3E5921}"/>
              </a:ext>
            </a:extLst>
          </p:cNvPr>
          <p:cNvSpPr/>
          <p:nvPr userDrawn="1"/>
        </p:nvSpPr>
        <p:spPr>
          <a:xfrm>
            <a:off x="8971007" y="1689405"/>
            <a:ext cx="1506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ServiceMesh</a:t>
            </a:r>
            <a:endParaRPr lang="en-US" altLang="zh-CN" sz="1400" b="1" dirty="0">
              <a:solidFill>
                <a:srgbClr val="4472C4"/>
              </a:solidFill>
              <a:latin typeface="苹方-简" panose="020B0400000000000000" charset="-122"/>
              <a:ea typeface="苹方-简" panose="020B0400000000000000" charset="-122"/>
              <a:cs typeface="Microsoft YaHei" charset="0"/>
            </a:endParaRPr>
          </a:p>
          <a:p>
            <a:pPr algn="ctr"/>
            <a:r>
              <a:rPr lang="en-US" altLang="zh-CN" sz="1400" b="1" dirty="0" err="1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CloudChef</a:t>
            </a:r>
          </a:p>
        </p:txBody>
      </p:sp>
      <p:sp>
        <p:nvSpPr>
          <p:cNvPr id="36" name="矩形 92">
            <a:extLst>
              <a:ext uri="{FF2B5EF4-FFF2-40B4-BE49-F238E27FC236}">
                <a16:creationId xmlns:a16="http://schemas.microsoft.com/office/drawing/2014/main" id="{5A563ABC-7F0A-4546-8D69-D7DF8DF11D3A}"/>
              </a:ext>
            </a:extLst>
          </p:cNvPr>
          <p:cNvSpPr/>
          <p:nvPr userDrawn="1"/>
        </p:nvSpPr>
        <p:spPr>
          <a:xfrm>
            <a:off x="10212558" y="1675995"/>
            <a:ext cx="11280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Serverless</a:t>
            </a:r>
          </a:p>
          <a:p>
            <a:pPr algn="ctr"/>
            <a:r>
              <a:rPr lang="zh-CN" altLang="en-US" sz="1400" b="1" dirty="0">
                <a:solidFill>
                  <a:srgbClr val="4472C4"/>
                </a:solidFill>
                <a:latin typeface="苹方-简" panose="020B0400000000000000" charset="-122"/>
                <a:ea typeface="苹方-简" panose="020B0400000000000000" charset="-122"/>
                <a:cs typeface="Microsoft YaHei" charset="0"/>
              </a:rPr>
              <a:t>云联壹云</a:t>
            </a: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360A1521-BFC8-5A43-A9B5-BF49C13CAAB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292" y="2396125"/>
            <a:ext cx="1" cy="1342157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EC75BEE-B3DD-E747-BE94-F6AFE54810E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40597" y="2396125"/>
            <a:ext cx="1" cy="1342157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82353376-1F51-2244-8698-2E0D7294620C}"/>
              </a:ext>
            </a:extLst>
          </p:cNvPr>
          <p:cNvCxnSpPr/>
          <p:nvPr userDrawn="1"/>
        </p:nvCxnSpPr>
        <p:spPr>
          <a:xfrm>
            <a:off x="661337" y="3738282"/>
            <a:ext cx="10679260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AF7D570-C40E-7942-A94B-D7F85C7C61E3}"/>
              </a:ext>
            </a:extLst>
          </p:cNvPr>
          <p:cNvGrpSpPr/>
          <p:nvPr userDrawn="1"/>
        </p:nvGrpSpPr>
        <p:grpSpPr>
          <a:xfrm>
            <a:off x="366781" y="3220568"/>
            <a:ext cx="1967985" cy="2641623"/>
            <a:chOff x="594693" y="3220568"/>
            <a:chExt cx="1967985" cy="2641623"/>
          </a:xfrm>
        </p:grpSpPr>
        <p:sp>
          <p:nvSpPr>
            <p:cNvPr id="41" name="文本框 44">
              <a:extLst>
                <a:ext uri="{FF2B5EF4-FFF2-40B4-BE49-F238E27FC236}">
                  <a16:creationId xmlns:a16="http://schemas.microsoft.com/office/drawing/2014/main" id="{6BDA014E-B3B4-BB42-9D80-E7EF1F50810F}"/>
                </a:ext>
              </a:extLst>
            </p:cNvPr>
            <p:cNvSpPr txBox="1"/>
            <p:nvPr/>
          </p:nvSpPr>
          <p:spPr>
            <a:xfrm>
              <a:off x="594693" y="4271586"/>
              <a:ext cx="1967985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buChar char="•"/>
              </a:lvl1pPr>
              <a:lvl2pPr lvl="1">
                <a:buChar char="•"/>
                <a:defRPr sz="1600"/>
              </a:lvl2pPr>
            </a:lstStyle>
            <a:p>
              <a:pPr algn="ctr">
                <a:buNone/>
              </a:pPr>
              <a:r>
                <a:rPr lang="zh-CN" altLang="en-US" sz="1600" b="1" spc="3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虚拟化</a:t>
              </a:r>
            </a:p>
          </p:txBody>
        </p:sp>
        <p:sp>
          <p:nvSpPr>
            <p:cNvPr id="42" name="矩形: 圆角 61">
              <a:extLst>
                <a:ext uri="{FF2B5EF4-FFF2-40B4-BE49-F238E27FC236}">
                  <a16:creationId xmlns:a16="http://schemas.microsoft.com/office/drawing/2014/main" id="{ED90114F-2C30-7F49-9453-13533598267A}"/>
                </a:ext>
              </a:extLst>
            </p:cNvPr>
            <p:cNvSpPr/>
            <p:nvPr/>
          </p:nvSpPr>
          <p:spPr>
            <a:xfrm>
              <a:off x="851204" y="5104608"/>
              <a:ext cx="1530610" cy="307777"/>
            </a:xfrm>
            <a:prstGeom prst="roundRect">
              <a:avLst>
                <a:gd name="adj" fmla="val 5113"/>
              </a:avLst>
            </a:prstGeom>
            <a:solidFill>
              <a:srgbClr val="4472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VMware/Xen</a:t>
              </a:r>
            </a:p>
          </p:txBody>
        </p:sp>
        <p:sp>
          <p:nvSpPr>
            <p:cNvPr id="43" name="文本框 65">
              <a:extLst>
                <a:ext uri="{FF2B5EF4-FFF2-40B4-BE49-F238E27FC236}">
                  <a16:creationId xmlns:a16="http://schemas.microsoft.com/office/drawing/2014/main" id="{CCA530EB-E987-0D47-B077-F9EB386EA9F7}"/>
                </a:ext>
              </a:extLst>
            </p:cNvPr>
            <p:cNvSpPr txBox="1"/>
            <p:nvPr/>
          </p:nvSpPr>
          <p:spPr>
            <a:xfrm>
              <a:off x="889249" y="5554414"/>
              <a:ext cx="1453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>
                <a:buChar char="•"/>
              </a:lvl1pPr>
              <a:lvl2pPr lvl="1">
                <a:buChar char="•"/>
                <a:defRPr sz="1600"/>
              </a:lvl2pPr>
            </a:lstStyle>
            <a:p>
              <a:pPr marL="144145" indent="-144145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</a:rPr>
                <a:t>虚拟化效率</a:t>
              </a:r>
            </a:p>
          </p:txBody>
        </p:sp>
        <p:sp>
          <p:nvSpPr>
            <p:cNvPr id="44" name="等腰三角形 77">
              <a:extLst>
                <a:ext uri="{FF2B5EF4-FFF2-40B4-BE49-F238E27FC236}">
                  <a16:creationId xmlns:a16="http://schemas.microsoft.com/office/drawing/2014/main" id="{10F6A05D-B874-E548-9189-F4A35FE5F043}"/>
                </a:ext>
              </a:extLst>
            </p:cNvPr>
            <p:cNvSpPr/>
            <p:nvPr/>
          </p:nvSpPr>
          <p:spPr>
            <a:xfrm flipV="1">
              <a:off x="1538308" y="4762717"/>
              <a:ext cx="115801" cy="99539"/>
            </a:xfrm>
            <a:prstGeom prst="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481F362-A951-F848-8C6B-E61D1378A34D}"/>
                </a:ext>
              </a:extLst>
            </p:cNvPr>
            <p:cNvGrpSpPr/>
            <p:nvPr/>
          </p:nvGrpSpPr>
          <p:grpSpPr>
            <a:xfrm>
              <a:off x="1140143" y="3220568"/>
              <a:ext cx="897890" cy="897890"/>
              <a:chOff x="1140460" y="2927350"/>
              <a:chExt cx="897890" cy="897890"/>
            </a:xfrm>
          </p:grpSpPr>
          <p:sp>
            <p:nvSpPr>
              <p:cNvPr id="46" name="椭圆 1">
                <a:extLst>
                  <a:ext uri="{FF2B5EF4-FFF2-40B4-BE49-F238E27FC236}">
                    <a16:creationId xmlns:a16="http://schemas.microsoft.com/office/drawing/2014/main" id="{94FDB32F-DA34-F94F-84D7-52CED7762CD3}"/>
                  </a:ext>
                </a:extLst>
              </p:cNvPr>
              <p:cNvSpPr/>
              <p:nvPr/>
            </p:nvSpPr>
            <p:spPr>
              <a:xfrm>
                <a:off x="1140460" y="2927350"/>
                <a:ext cx="897890" cy="8978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苹方-简" panose="020B0400000000000000" charset="-122"/>
                  <a:ea typeface="苹方-简" panose="020B0400000000000000" charset="-122"/>
                </a:endParaRPr>
              </a:p>
            </p:txBody>
          </p:sp>
          <p:pic>
            <p:nvPicPr>
              <p:cNvPr id="47" name="图形 46">
                <a:extLst>
                  <a:ext uri="{FF2B5EF4-FFF2-40B4-BE49-F238E27FC236}">
                    <a16:creationId xmlns:a16="http://schemas.microsoft.com/office/drawing/2014/main" id="{AFAFEA56-D03B-9C49-BE28-37208A39C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83887" y="3200280"/>
                <a:ext cx="424641" cy="424641"/>
              </a:xfrm>
              <a:prstGeom prst="rect">
                <a:avLst/>
              </a:prstGeom>
            </p:spPr>
          </p:pic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3E8EF13-C494-774E-9BD2-9AAF917CC896}"/>
              </a:ext>
            </a:extLst>
          </p:cNvPr>
          <p:cNvGrpSpPr/>
          <p:nvPr userDrawn="1"/>
        </p:nvGrpSpPr>
        <p:grpSpPr>
          <a:xfrm>
            <a:off x="6813728" y="3211195"/>
            <a:ext cx="1999241" cy="2951872"/>
            <a:chOff x="6531478" y="3211195"/>
            <a:chExt cx="1999241" cy="2951872"/>
          </a:xfrm>
        </p:grpSpPr>
        <p:sp>
          <p:nvSpPr>
            <p:cNvPr id="49" name="椭圆 36">
              <a:extLst>
                <a:ext uri="{FF2B5EF4-FFF2-40B4-BE49-F238E27FC236}">
                  <a16:creationId xmlns:a16="http://schemas.microsoft.com/office/drawing/2014/main" id="{35D07707-8475-6648-99DE-6CAFD497DB1A}"/>
                </a:ext>
              </a:extLst>
            </p:cNvPr>
            <p:cNvSpPr/>
            <p:nvPr/>
          </p:nvSpPr>
          <p:spPr>
            <a:xfrm>
              <a:off x="6883400" y="3211195"/>
              <a:ext cx="897890" cy="89789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A8BE937-DB40-BB4A-96A3-D019CC62C80A}"/>
                </a:ext>
              </a:extLst>
            </p:cNvPr>
            <p:cNvSpPr txBox="1"/>
            <p:nvPr/>
          </p:nvSpPr>
          <p:spPr>
            <a:xfrm>
              <a:off x="6814823" y="4253479"/>
              <a:ext cx="112223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buNone/>
                <a:defRPr sz="2000" b="1" spc="300">
                  <a:solidFill>
                    <a:schemeClr val="bg1"/>
                  </a:solidFill>
                </a:defRPr>
              </a:lvl1pPr>
              <a:lvl2pPr lvl="1">
                <a:buChar char="•"/>
                <a:defRPr sz="1600"/>
              </a:lvl2pPr>
            </a:lstStyle>
            <a:p>
              <a:r>
                <a:rPr lang="zh-CN" altLang="en-US" sz="16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混合云</a:t>
              </a:r>
            </a:p>
          </p:txBody>
        </p:sp>
        <p:sp>
          <p:nvSpPr>
            <p:cNvPr id="51" name="矩形: 圆角 63">
              <a:extLst>
                <a:ext uri="{FF2B5EF4-FFF2-40B4-BE49-F238E27FC236}">
                  <a16:creationId xmlns:a16="http://schemas.microsoft.com/office/drawing/2014/main" id="{97A81B12-FE31-1E49-8670-E16B592EE6B0}"/>
                </a:ext>
              </a:extLst>
            </p:cNvPr>
            <p:cNvSpPr/>
            <p:nvPr/>
          </p:nvSpPr>
          <p:spPr>
            <a:xfrm>
              <a:off x="6566819" y="5104608"/>
              <a:ext cx="1530610" cy="307777"/>
            </a:xfrm>
            <a:prstGeom prst="roundRect">
              <a:avLst>
                <a:gd name="adj" fmla="val 5113"/>
              </a:avLst>
            </a:prstGeom>
            <a:solidFill>
              <a:srgbClr val="4472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Azure</a:t>
              </a:r>
              <a:r>
                <a:rPr lang="zh-CN" altLang="en-US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Stack/</a:t>
              </a:r>
              <a:r>
                <a:rPr lang="en-US" altLang="zh-CN" sz="1200" dirty="0" err="1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ZStack</a:t>
              </a:r>
              <a:endParaRPr lang="en-US" altLang="zh-CN" sz="1200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grpSp>
          <p:nvGrpSpPr>
            <p:cNvPr id="52" name="组合 70">
              <a:extLst>
                <a:ext uri="{FF2B5EF4-FFF2-40B4-BE49-F238E27FC236}">
                  <a16:creationId xmlns:a16="http://schemas.microsoft.com/office/drawing/2014/main" id="{86E83387-729C-FD4B-A501-81BFE6B50DD9}"/>
                </a:ext>
              </a:extLst>
            </p:cNvPr>
            <p:cNvGrpSpPr/>
            <p:nvPr/>
          </p:nvGrpSpPr>
          <p:grpSpPr>
            <a:xfrm>
              <a:off x="6531478" y="5561315"/>
              <a:ext cx="1999241" cy="601752"/>
              <a:chOff x="6612469" y="3339523"/>
              <a:chExt cx="1999241" cy="601752"/>
            </a:xfrm>
          </p:grpSpPr>
          <p:sp>
            <p:nvSpPr>
              <p:cNvPr id="55" name="文本框 71">
                <a:extLst>
                  <a:ext uri="{FF2B5EF4-FFF2-40B4-BE49-F238E27FC236}">
                    <a16:creationId xmlns:a16="http://schemas.microsoft.com/office/drawing/2014/main" id="{5E1BB10E-C27D-8B4D-8273-A1964BD81BF5}"/>
                  </a:ext>
                </a:extLst>
              </p:cNvPr>
              <p:cNvSpPr txBox="1"/>
              <p:nvPr/>
            </p:nvSpPr>
            <p:spPr>
              <a:xfrm>
                <a:off x="6612469" y="3339523"/>
                <a:ext cx="199924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公／私有云协同</a:t>
                </a:r>
              </a:p>
            </p:txBody>
          </p:sp>
          <p:sp>
            <p:nvSpPr>
              <p:cNvPr id="56" name="文本框 72">
                <a:extLst>
                  <a:ext uri="{FF2B5EF4-FFF2-40B4-BE49-F238E27FC236}">
                    <a16:creationId xmlns:a16="http://schemas.microsoft.com/office/drawing/2014/main" id="{8C88B70E-DFD6-1F49-8A7D-98936766C0FB}"/>
                  </a:ext>
                </a:extLst>
              </p:cNvPr>
              <p:cNvSpPr txBox="1"/>
              <p:nvPr/>
            </p:nvSpPr>
            <p:spPr>
              <a:xfrm>
                <a:off x="6612469" y="3633498"/>
                <a:ext cx="199924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数据／控制面打通</a:t>
                </a:r>
              </a:p>
            </p:txBody>
          </p:sp>
        </p:grpSp>
        <p:sp>
          <p:nvSpPr>
            <p:cNvPr id="53" name="等腰三角形 79">
              <a:extLst>
                <a:ext uri="{FF2B5EF4-FFF2-40B4-BE49-F238E27FC236}">
                  <a16:creationId xmlns:a16="http://schemas.microsoft.com/office/drawing/2014/main" id="{0957C21E-6861-6043-BAA9-FAC2327A81ED}"/>
                </a:ext>
              </a:extLst>
            </p:cNvPr>
            <p:cNvSpPr/>
            <p:nvPr/>
          </p:nvSpPr>
          <p:spPr>
            <a:xfrm flipV="1">
              <a:off x="7314541" y="4762717"/>
              <a:ext cx="115801" cy="99539"/>
            </a:xfrm>
            <a:prstGeom prst="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54" name="图形 53">
              <a:extLst>
                <a:ext uri="{FF2B5EF4-FFF2-40B4-BE49-F238E27FC236}">
                  <a16:creationId xmlns:a16="http://schemas.microsoft.com/office/drawing/2014/main" id="{5C6E63B0-5A6A-EA4E-9B93-6E3D2050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75911" y="3396589"/>
              <a:ext cx="526943" cy="526943"/>
            </a:xfrm>
            <a:prstGeom prst="rect">
              <a:avLst/>
            </a:prstGeom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2E35BF0-D101-AE43-90D2-8A8086A63F73}"/>
              </a:ext>
            </a:extLst>
          </p:cNvPr>
          <p:cNvGrpSpPr/>
          <p:nvPr userDrawn="1"/>
        </p:nvGrpSpPr>
        <p:grpSpPr>
          <a:xfrm>
            <a:off x="3382797" y="3211195"/>
            <a:ext cx="2044338" cy="3242224"/>
            <a:chOff x="3433695" y="3211195"/>
            <a:chExt cx="2044338" cy="3242224"/>
          </a:xfrm>
        </p:grpSpPr>
        <p:sp>
          <p:nvSpPr>
            <p:cNvPr id="58" name="文本框 45">
              <a:extLst>
                <a:ext uri="{FF2B5EF4-FFF2-40B4-BE49-F238E27FC236}">
                  <a16:creationId xmlns:a16="http://schemas.microsoft.com/office/drawing/2014/main" id="{9D9913C2-81DE-024A-8806-63320BFC6A94}"/>
                </a:ext>
              </a:extLst>
            </p:cNvPr>
            <p:cNvSpPr txBox="1"/>
            <p:nvPr/>
          </p:nvSpPr>
          <p:spPr>
            <a:xfrm>
              <a:off x="3433695" y="4220778"/>
              <a:ext cx="204433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buNone/>
                <a:defRPr sz="2000" b="1" spc="300">
                  <a:solidFill>
                    <a:schemeClr val="bg1"/>
                  </a:solidFill>
                </a:defRPr>
              </a:lvl1pPr>
              <a:lvl2pPr lvl="1">
                <a:buChar char="•"/>
                <a:defRPr sz="1600"/>
              </a:lvl2pPr>
            </a:lstStyle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私有云</a:t>
              </a:r>
              <a:r>
                <a:rPr lang="en-US" altLang="zh-CN" sz="16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/</a:t>
              </a:r>
              <a:r>
                <a:rPr lang="zh-CN" altLang="en-US" sz="16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公有云</a:t>
              </a:r>
            </a:p>
          </p:txBody>
        </p:sp>
        <p:sp>
          <p:nvSpPr>
            <p:cNvPr id="59" name="椭圆 1">
              <a:extLst>
                <a:ext uri="{FF2B5EF4-FFF2-40B4-BE49-F238E27FC236}">
                  <a16:creationId xmlns:a16="http://schemas.microsoft.com/office/drawing/2014/main" id="{F41CCD09-7C4B-584D-8499-9C8330799748}"/>
                </a:ext>
              </a:extLst>
            </p:cNvPr>
            <p:cNvSpPr/>
            <p:nvPr/>
          </p:nvSpPr>
          <p:spPr>
            <a:xfrm>
              <a:off x="4011930" y="3211195"/>
              <a:ext cx="897890" cy="89789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sp>
          <p:nvSpPr>
            <p:cNvPr id="60" name="矩形: 圆角 62">
              <a:extLst>
                <a:ext uri="{FF2B5EF4-FFF2-40B4-BE49-F238E27FC236}">
                  <a16:creationId xmlns:a16="http://schemas.microsoft.com/office/drawing/2014/main" id="{ADD30FC8-BDC6-F047-B0E2-3DF7D3E0E345}"/>
                </a:ext>
              </a:extLst>
            </p:cNvPr>
            <p:cNvSpPr/>
            <p:nvPr/>
          </p:nvSpPr>
          <p:spPr>
            <a:xfrm>
              <a:off x="3696274" y="5104608"/>
              <a:ext cx="1530610" cy="307777"/>
            </a:xfrm>
            <a:prstGeom prst="roundRect">
              <a:avLst>
                <a:gd name="adj" fmla="val 5113"/>
              </a:avLst>
            </a:prstGeom>
            <a:solidFill>
              <a:srgbClr val="4472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OpenStack/</a:t>
              </a:r>
              <a:r>
                <a:rPr lang="en-US" altLang="zh-CN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AWS</a:t>
              </a:r>
            </a:p>
          </p:txBody>
        </p:sp>
        <p:grpSp>
          <p:nvGrpSpPr>
            <p:cNvPr id="61" name="组合 66">
              <a:extLst>
                <a:ext uri="{FF2B5EF4-FFF2-40B4-BE49-F238E27FC236}">
                  <a16:creationId xmlns:a16="http://schemas.microsoft.com/office/drawing/2014/main" id="{36A39B24-1F66-084F-A133-DC17D7384A94}"/>
                </a:ext>
              </a:extLst>
            </p:cNvPr>
            <p:cNvGrpSpPr/>
            <p:nvPr/>
          </p:nvGrpSpPr>
          <p:grpSpPr>
            <a:xfrm>
              <a:off x="3732266" y="5557692"/>
              <a:ext cx="1567934" cy="895727"/>
              <a:chOff x="3813257" y="3339523"/>
              <a:chExt cx="1567934" cy="895727"/>
            </a:xfrm>
          </p:grpSpPr>
          <p:sp>
            <p:nvSpPr>
              <p:cNvPr id="64" name="文本框 67">
                <a:extLst>
                  <a:ext uri="{FF2B5EF4-FFF2-40B4-BE49-F238E27FC236}">
                    <a16:creationId xmlns:a16="http://schemas.microsoft.com/office/drawing/2014/main" id="{D5AE5FAB-6016-AD4E-8999-7F327B2233BE}"/>
                  </a:ext>
                </a:extLst>
              </p:cNvPr>
              <p:cNvSpPr txBox="1"/>
              <p:nvPr/>
            </p:nvSpPr>
            <p:spPr>
              <a:xfrm>
                <a:off x="3813257" y="3339523"/>
                <a:ext cx="15679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资源交付效率</a:t>
                </a:r>
              </a:p>
            </p:txBody>
          </p:sp>
          <p:sp>
            <p:nvSpPr>
              <p:cNvPr id="65" name="文本框 68">
                <a:extLst>
                  <a:ext uri="{FF2B5EF4-FFF2-40B4-BE49-F238E27FC236}">
                    <a16:creationId xmlns:a16="http://schemas.microsoft.com/office/drawing/2014/main" id="{72CE8B64-C26B-534F-B4C1-1B0CEB89B3AC}"/>
                  </a:ext>
                </a:extLst>
              </p:cNvPr>
              <p:cNvSpPr txBox="1"/>
              <p:nvPr/>
            </p:nvSpPr>
            <p:spPr>
              <a:xfrm>
                <a:off x="3813257" y="3633498"/>
                <a:ext cx="15679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可扩展性</a:t>
                </a:r>
              </a:p>
            </p:txBody>
          </p:sp>
          <p:sp>
            <p:nvSpPr>
              <p:cNvPr id="66" name="文本框 69">
                <a:extLst>
                  <a:ext uri="{FF2B5EF4-FFF2-40B4-BE49-F238E27FC236}">
                    <a16:creationId xmlns:a16="http://schemas.microsoft.com/office/drawing/2014/main" id="{0FBCD050-905D-DD46-8CDA-35F48297ACB5}"/>
                  </a:ext>
                </a:extLst>
              </p:cNvPr>
              <p:cNvSpPr txBox="1"/>
              <p:nvPr/>
            </p:nvSpPr>
            <p:spPr>
              <a:xfrm>
                <a:off x="3813257" y="3927473"/>
                <a:ext cx="156793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敏捷性</a:t>
                </a:r>
              </a:p>
            </p:txBody>
          </p:sp>
        </p:grpSp>
        <p:sp>
          <p:nvSpPr>
            <p:cNvPr id="62" name="等腰三角形 78">
              <a:extLst>
                <a:ext uri="{FF2B5EF4-FFF2-40B4-BE49-F238E27FC236}">
                  <a16:creationId xmlns:a16="http://schemas.microsoft.com/office/drawing/2014/main" id="{D7F85494-E879-FE45-A935-6B4BA65413F9}"/>
                </a:ext>
              </a:extLst>
            </p:cNvPr>
            <p:cNvSpPr/>
            <p:nvPr/>
          </p:nvSpPr>
          <p:spPr>
            <a:xfrm flipV="1">
              <a:off x="4393447" y="4762717"/>
              <a:ext cx="115801" cy="99539"/>
            </a:xfrm>
            <a:prstGeom prst="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54AC3B4A-81F2-914A-81F2-0CD4D68CE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6315" y="3370542"/>
              <a:ext cx="570063" cy="570063"/>
            </a:xfrm>
            <a:prstGeom prst="rect">
              <a:avLst/>
            </a:prstGeom>
          </p:spPr>
        </p:pic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659E699-7743-A440-A29B-A16AD48F7AB7}"/>
              </a:ext>
            </a:extLst>
          </p:cNvPr>
          <p:cNvGrpSpPr/>
          <p:nvPr userDrawn="1"/>
        </p:nvGrpSpPr>
        <p:grpSpPr>
          <a:xfrm>
            <a:off x="9627303" y="3215662"/>
            <a:ext cx="1999242" cy="3234479"/>
            <a:chOff x="9304582" y="3215662"/>
            <a:chExt cx="1999242" cy="3234479"/>
          </a:xfrm>
        </p:grpSpPr>
        <p:sp>
          <p:nvSpPr>
            <p:cNvPr id="68" name="文本框 50">
              <a:extLst>
                <a:ext uri="{FF2B5EF4-FFF2-40B4-BE49-F238E27FC236}">
                  <a16:creationId xmlns:a16="http://schemas.microsoft.com/office/drawing/2014/main" id="{F2DE7F69-3AA9-A44F-B76C-45860091AFA3}"/>
                </a:ext>
              </a:extLst>
            </p:cNvPr>
            <p:cNvSpPr txBox="1"/>
            <p:nvPr/>
          </p:nvSpPr>
          <p:spPr>
            <a:xfrm>
              <a:off x="9782253" y="4266873"/>
              <a:ext cx="870894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lvl="0" algn="ctr">
                <a:buNone/>
                <a:defRPr sz="2000" b="1" spc="300">
                  <a:solidFill>
                    <a:schemeClr val="bg1"/>
                  </a:solidFill>
                </a:defRPr>
              </a:lvl1pPr>
              <a:lvl2pPr lvl="1">
                <a:buChar char="•"/>
                <a:defRPr sz="1600"/>
              </a:lvl2pPr>
            </a:lstStyle>
            <a:p>
              <a:r>
                <a:rPr lang="zh-CN" altLang="en-US" sz="1600" dirty="0">
                  <a:solidFill>
                    <a:srgbClr val="4472C4"/>
                  </a:solidFill>
                  <a:latin typeface="苹方-简" panose="020B0400000000000000" charset="-122"/>
                  <a:ea typeface="苹方-简" panose="020B0400000000000000" charset="-122"/>
                </a:rPr>
                <a:t>多云</a:t>
              </a:r>
            </a:p>
          </p:txBody>
        </p:sp>
        <p:sp>
          <p:nvSpPr>
            <p:cNvPr id="69" name="矩形: 圆角 64">
              <a:extLst>
                <a:ext uri="{FF2B5EF4-FFF2-40B4-BE49-F238E27FC236}">
                  <a16:creationId xmlns:a16="http://schemas.microsoft.com/office/drawing/2014/main" id="{AAE7C54A-70E6-FB4E-9FB8-C4F1796FC3A1}"/>
                </a:ext>
              </a:extLst>
            </p:cNvPr>
            <p:cNvSpPr/>
            <p:nvPr/>
          </p:nvSpPr>
          <p:spPr>
            <a:xfrm>
              <a:off x="9425319" y="5104608"/>
              <a:ext cx="1530610" cy="307777"/>
            </a:xfrm>
            <a:prstGeom prst="roundRect">
              <a:avLst>
                <a:gd name="adj" fmla="val 5113"/>
              </a:avLst>
            </a:prstGeom>
            <a:solidFill>
              <a:srgbClr val="4472C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云联壹云</a:t>
              </a:r>
            </a:p>
          </p:txBody>
        </p:sp>
        <p:grpSp>
          <p:nvGrpSpPr>
            <p:cNvPr id="70" name="组合 73">
              <a:extLst>
                <a:ext uri="{FF2B5EF4-FFF2-40B4-BE49-F238E27FC236}">
                  <a16:creationId xmlns:a16="http://schemas.microsoft.com/office/drawing/2014/main" id="{186D1E72-858D-E24C-9329-33A3984AC4CD}"/>
                </a:ext>
              </a:extLst>
            </p:cNvPr>
            <p:cNvGrpSpPr/>
            <p:nvPr/>
          </p:nvGrpSpPr>
          <p:grpSpPr>
            <a:xfrm>
              <a:off x="9304582" y="5554414"/>
              <a:ext cx="1999242" cy="895727"/>
              <a:chOff x="9385573" y="3339523"/>
              <a:chExt cx="1999242" cy="895727"/>
            </a:xfrm>
          </p:grpSpPr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AD2F08B-3091-264F-B0B2-4BB98056DE1D}"/>
                  </a:ext>
                </a:extLst>
              </p:cNvPr>
              <p:cNvSpPr txBox="1"/>
              <p:nvPr/>
            </p:nvSpPr>
            <p:spPr>
              <a:xfrm>
                <a:off x="9385573" y="3339523"/>
                <a:ext cx="19992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多云资源统一管理</a:t>
                </a: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A6EDFC5-37A9-CA47-A518-D99869C3AB53}"/>
                  </a:ext>
                </a:extLst>
              </p:cNvPr>
              <p:cNvSpPr txBox="1"/>
              <p:nvPr/>
            </p:nvSpPr>
            <p:spPr>
              <a:xfrm>
                <a:off x="9385573" y="3633498"/>
                <a:ext cx="19992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跨云应用编排</a:t>
                </a: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038999E0-1C54-9B4B-9087-F5CD40E4B545}"/>
                  </a:ext>
                </a:extLst>
              </p:cNvPr>
              <p:cNvSpPr txBox="1"/>
              <p:nvPr/>
            </p:nvSpPr>
            <p:spPr>
              <a:xfrm>
                <a:off x="9385573" y="3927473"/>
                <a:ext cx="19992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144145" lvl="0" indent="-144145"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1pPr>
                <a:lvl2pPr lvl="1">
                  <a:buChar char="•"/>
                  <a:defRPr sz="1600"/>
                </a:lvl2pPr>
              </a:lstStyle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跨云迁移</a:t>
                </a:r>
              </a:p>
            </p:txBody>
          </p:sp>
        </p:grpSp>
        <p:sp>
          <p:nvSpPr>
            <p:cNvPr id="71" name="等腰三角形 80">
              <a:extLst>
                <a:ext uri="{FF2B5EF4-FFF2-40B4-BE49-F238E27FC236}">
                  <a16:creationId xmlns:a16="http://schemas.microsoft.com/office/drawing/2014/main" id="{BB6AEC76-71DA-2241-8E7E-DF95BB141A33}"/>
                </a:ext>
              </a:extLst>
            </p:cNvPr>
            <p:cNvSpPr/>
            <p:nvPr/>
          </p:nvSpPr>
          <p:spPr>
            <a:xfrm flipV="1">
              <a:off x="10160155" y="4757861"/>
              <a:ext cx="115801" cy="99539"/>
            </a:xfrm>
            <a:prstGeom prst="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2F71F05-9767-DA4F-B76D-851AE8349151}"/>
                </a:ext>
              </a:extLst>
            </p:cNvPr>
            <p:cNvGrpSpPr/>
            <p:nvPr/>
          </p:nvGrpSpPr>
          <p:grpSpPr>
            <a:xfrm>
              <a:off x="9733285" y="3215662"/>
              <a:ext cx="897890" cy="897890"/>
              <a:chOff x="9755505" y="2948305"/>
              <a:chExt cx="897890" cy="897890"/>
            </a:xfrm>
          </p:grpSpPr>
          <p:sp>
            <p:nvSpPr>
              <p:cNvPr id="73" name="椭圆 38">
                <a:extLst>
                  <a:ext uri="{FF2B5EF4-FFF2-40B4-BE49-F238E27FC236}">
                    <a16:creationId xmlns:a16="http://schemas.microsoft.com/office/drawing/2014/main" id="{71593B7D-CC9B-724D-8D98-676C8CCDEA09}"/>
                  </a:ext>
                </a:extLst>
              </p:cNvPr>
              <p:cNvSpPr/>
              <p:nvPr/>
            </p:nvSpPr>
            <p:spPr>
              <a:xfrm>
                <a:off x="9755505" y="2948305"/>
                <a:ext cx="897890" cy="8978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苹方-简" panose="020B0400000000000000" charset="-122"/>
                  <a:ea typeface="苹方-简" panose="020B0400000000000000" charset="-122"/>
                </a:endParaRPr>
              </a:p>
            </p:txBody>
          </p:sp>
          <p:pic>
            <p:nvPicPr>
              <p:cNvPr id="74" name="图形 73">
                <a:extLst>
                  <a:ext uri="{FF2B5EF4-FFF2-40B4-BE49-F238E27FC236}">
                    <a16:creationId xmlns:a16="http://schemas.microsoft.com/office/drawing/2014/main" id="{54DD3999-34BC-F94C-8F75-07A91BB1F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12057" y="3106405"/>
                <a:ext cx="548879" cy="548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7787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997e0b69-8920-4265-9cf1-6dea7c5dd26b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0837416E-6F1D-E34E-A04B-AD3E82757813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474345" y="1960810"/>
            <a:ext cx="11183655" cy="4208277"/>
            <a:chOff x="429260" y="1449000"/>
            <a:chExt cx="11183655" cy="4208277"/>
          </a:xfrm>
        </p:grpSpPr>
        <p:grpSp>
          <p:nvGrpSpPr>
            <p:cNvPr id="26" name="ïş1íďè">
              <a:extLst>
                <a:ext uri="{FF2B5EF4-FFF2-40B4-BE49-F238E27FC236}">
                  <a16:creationId xmlns:a16="http://schemas.microsoft.com/office/drawing/2014/main" id="{8118D0D9-5F9B-8E4E-8E9E-9892D985291A}"/>
                </a:ext>
              </a:extLst>
            </p:cNvPr>
            <p:cNvGrpSpPr/>
            <p:nvPr/>
          </p:nvGrpSpPr>
          <p:grpSpPr>
            <a:xfrm>
              <a:off x="3705225" y="1449000"/>
              <a:ext cx="4781550" cy="4141912"/>
              <a:chOff x="3705226" y="1449000"/>
              <a:chExt cx="4781550" cy="4141912"/>
            </a:xfrm>
          </p:grpSpPr>
          <p:sp>
            <p:nvSpPr>
              <p:cNvPr id="36" name="i$ḷîḋè">
                <a:extLst>
                  <a:ext uri="{FF2B5EF4-FFF2-40B4-BE49-F238E27FC236}">
                    <a16:creationId xmlns:a16="http://schemas.microsoft.com/office/drawing/2014/main" id="{C78FDAAA-FCB4-554E-8244-113F6B08284A}"/>
                  </a:ext>
                </a:extLst>
              </p:cNvPr>
              <p:cNvSpPr/>
              <p:nvPr/>
            </p:nvSpPr>
            <p:spPr bwMode="auto">
              <a:xfrm>
                <a:off x="5388208" y="1449000"/>
                <a:ext cx="1399863" cy="1216359"/>
              </a:xfrm>
              <a:custGeom>
                <a:avLst/>
                <a:gdLst>
                  <a:gd name="T0" fmla="*/ 0 w 267"/>
                  <a:gd name="T1" fmla="*/ 232 h 232"/>
                  <a:gd name="T2" fmla="*/ 135 w 267"/>
                  <a:gd name="T3" fmla="*/ 0 h 232"/>
                  <a:gd name="T4" fmla="*/ 267 w 267"/>
                  <a:gd name="T5" fmla="*/ 232 h 232"/>
                  <a:gd name="T6" fmla="*/ 0 w 267"/>
                  <a:gd name="T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232">
                    <a:moveTo>
                      <a:pt x="0" y="232"/>
                    </a:moveTo>
                    <a:lnTo>
                      <a:pt x="135" y="0"/>
                    </a:lnTo>
                    <a:lnTo>
                      <a:pt x="267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1"/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b" anchorCtr="0" compatLnSpc="1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Sḷîďè">
                <a:extLst>
                  <a:ext uri="{FF2B5EF4-FFF2-40B4-BE49-F238E27FC236}">
                    <a16:creationId xmlns:a16="http://schemas.microsoft.com/office/drawing/2014/main" id="{82D5A1AB-9C9B-BA49-B401-8465D3364A37}"/>
                  </a:ext>
                </a:extLst>
              </p:cNvPr>
              <p:cNvSpPr/>
              <p:nvPr/>
            </p:nvSpPr>
            <p:spPr bwMode="auto">
              <a:xfrm>
                <a:off x="4905857" y="2922265"/>
                <a:ext cx="2364562" cy="571480"/>
              </a:xfrm>
              <a:custGeom>
                <a:avLst/>
                <a:gdLst>
                  <a:gd name="T0" fmla="*/ 0 w 451"/>
                  <a:gd name="T1" fmla="*/ 109 h 109"/>
                  <a:gd name="T2" fmla="*/ 64 w 451"/>
                  <a:gd name="T3" fmla="*/ 0 h 109"/>
                  <a:gd name="T4" fmla="*/ 387 w 451"/>
                  <a:gd name="T5" fmla="*/ 0 h 109"/>
                  <a:gd name="T6" fmla="*/ 451 w 451"/>
                  <a:gd name="T7" fmla="*/ 109 h 109"/>
                  <a:gd name="T8" fmla="*/ 0 w 451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09">
                    <a:moveTo>
                      <a:pt x="0" y="109"/>
                    </a:moveTo>
                    <a:lnTo>
                      <a:pt x="64" y="0"/>
                    </a:lnTo>
                    <a:lnTo>
                      <a:pt x="387" y="0"/>
                    </a:lnTo>
                    <a:lnTo>
                      <a:pt x="451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ï$ľïḍe">
                <a:extLst>
                  <a:ext uri="{FF2B5EF4-FFF2-40B4-BE49-F238E27FC236}">
                    <a16:creationId xmlns:a16="http://schemas.microsoft.com/office/drawing/2014/main" id="{3715F709-2626-1244-A8DA-8B886DDB6000}"/>
                  </a:ext>
                </a:extLst>
              </p:cNvPr>
              <p:cNvSpPr/>
              <p:nvPr/>
            </p:nvSpPr>
            <p:spPr bwMode="auto">
              <a:xfrm>
                <a:off x="4433995" y="3755887"/>
                <a:ext cx="3318774" cy="566237"/>
              </a:xfrm>
              <a:custGeom>
                <a:avLst/>
                <a:gdLst>
                  <a:gd name="T0" fmla="*/ 0 w 633"/>
                  <a:gd name="T1" fmla="*/ 108 h 108"/>
                  <a:gd name="T2" fmla="*/ 62 w 633"/>
                  <a:gd name="T3" fmla="*/ 0 h 108"/>
                  <a:gd name="T4" fmla="*/ 570 w 633"/>
                  <a:gd name="T5" fmla="*/ 0 h 108"/>
                  <a:gd name="T6" fmla="*/ 633 w 633"/>
                  <a:gd name="T7" fmla="*/ 108 h 108"/>
                  <a:gd name="T8" fmla="*/ 0 w 63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8">
                    <a:moveTo>
                      <a:pt x="0" y="108"/>
                    </a:moveTo>
                    <a:lnTo>
                      <a:pt x="62" y="0"/>
                    </a:lnTo>
                    <a:lnTo>
                      <a:pt x="570" y="0"/>
                    </a:lnTo>
                    <a:lnTo>
                      <a:pt x="633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îṣ1ide">
                <a:extLst>
                  <a:ext uri="{FF2B5EF4-FFF2-40B4-BE49-F238E27FC236}">
                    <a16:creationId xmlns:a16="http://schemas.microsoft.com/office/drawing/2014/main" id="{969184FE-4559-D047-9E92-2C2275AC3B06}"/>
                  </a:ext>
                </a:extLst>
              </p:cNvPr>
              <p:cNvSpPr/>
              <p:nvPr/>
            </p:nvSpPr>
            <p:spPr bwMode="auto">
              <a:xfrm>
                <a:off x="3705226" y="4584270"/>
                <a:ext cx="4781550" cy="1006642"/>
              </a:xfrm>
              <a:custGeom>
                <a:avLst/>
                <a:gdLst>
                  <a:gd name="T0" fmla="*/ 0 w 912"/>
                  <a:gd name="T1" fmla="*/ 192 h 192"/>
                  <a:gd name="T2" fmla="*/ 111 w 912"/>
                  <a:gd name="T3" fmla="*/ 0 h 192"/>
                  <a:gd name="T4" fmla="*/ 801 w 912"/>
                  <a:gd name="T5" fmla="*/ 0 h 192"/>
                  <a:gd name="T6" fmla="*/ 912 w 912"/>
                  <a:gd name="T7" fmla="*/ 192 h 192"/>
                  <a:gd name="T8" fmla="*/ 0 w 91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192">
                    <a:moveTo>
                      <a:pt x="0" y="192"/>
                    </a:moveTo>
                    <a:lnTo>
                      <a:pt x="111" y="0"/>
                    </a:lnTo>
                    <a:lnTo>
                      <a:pt x="801" y="0"/>
                    </a:lnTo>
                    <a:lnTo>
                      <a:pt x="912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none" lIns="91440" tIns="45720" rIns="91440" bIns="45720" numCol="1" anchor="ctr" anchorCtr="0" compatLnSpc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苹方-简" panose="020B0400000000000000" charset="-122"/>
                    <a:ea typeface="苹方-简" panose="020B0400000000000000" charset="-122"/>
                  </a:rPr>
                  <a:t>云联壹云</a:t>
                </a:r>
              </a:p>
            </p:txBody>
          </p:sp>
          <p:sp>
            <p:nvSpPr>
              <p:cNvPr id="40" name="íŝ1íḑè">
                <a:extLst>
                  <a:ext uri="{FF2B5EF4-FFF2-40B4-BE49-F238E27FC236}">
                    <a16:creationId xmlns:a16="http://schemas.microsoft.com/office/drawing/2014/main" id="{247031D2-3881-D64D-ADB9-0CBAA573F3B0}"/>
                  </a:ext>
                </a:extLst>
              </p:cNvPr>
              <p:cNvSpPr/>
              <p:nvPr/>
            </p:nvSpPr>
            <p:spPr bwMode="auto">
              <a:xfrm>
                <a:off x="5388207" y="2665358"/>
                <a:ext cx="1546665" cy="256905"/>
              </a:xfrm>
              <a:custGeom>
                <a:avLst/>
                <a:gdLst>
                  <a:gd name="T0" fmla="*/ 0 w 295"/>
                  <a:gd name="T1" fmla="*/ 0 h 49"/>
                  <a:gd name="T2" fmla="*/ 206 w 295"/>
                  <a:gd name="T3" fmla="*/ 0 h 49"/>
                  <a:gd name="T4" fmla="*/ 295 w 295"/>
                  <a:gd name="T5" fmla="*/ 49 h 49"/>
                  <a:gd name="T6" fmla="*/ 90 w 295"/>
                  <a:gd name="T7" fmla="*/ 49 h 49"/>
                  <a:gd name="T8" fmla="*/ 0 w 29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49">
                    <a:moveTo>
                      <a:pt x="0" y="0"/>
                    </a:moveTo>
                    <a:lnTo>
                      <a:pt x="206" y="0"/>
                    </a:lnTo>
                    <a:lnTo>
                      <a:pt x="295" y="49"/>
                    </a:lnTo>
                    <a:lnTo>
                      <a:pt x="9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iṣ1íḍe">
                <a:extLst>
                  <a:ext uri="{FF2B5EF4-FFF2-40B4-BE49-F238E27FC236}">
                    <a16:creationId xmlns:a16="http://schemas.microsoft.com/office/drawing/2014/main" id="{386EC1F6-269E-B643-864E-64A7B03F0A8D}"/>
                  </a:ext>
                </a:extLst>
              </p:cNvPr>
              <p:cNvSpPr/>
              <p:nvPr/>
            </p:nvSpPr>
            <p:spPr bwMode="auto">
              <a:xfrm>
                <a:off x="4905857" y="3493742"/>
                <a:ext cx="2516606" cy="262146"/>
              </a:xfrm>
              <a:custGeom>
                <a:avLst/>
                <a:gdLst>
                  <a:gd name="T0" fmla="*/ 0 w 480"/>
                  <a:gd name="T1" fmla="*/ 0 h 50"/>
                  <a:gd name="T2" fmla="*/ 333 w 480"/>
                  <a:gd name="T3" fmla="*/ 0 h 50"/>
                  <a:gd name="T4" fmla="*/ 480 w 480"/>
                  <a:gd name="T5" fmla="*/ 50 h 50"/>
                  <a:gd name="T6" fmla="*/ 146 w 480"/>
                  <a:gd name="T7" fmla="*/ 50 h 50"/>
                  <a:gd name="T8" fmla="*/ 0 w 48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50">
                    <a:moveTo>
                      <a:pt x="0" y="0"/>
                    </a:moveTo>
                    <a:lnTo>
                      <a:pt x="333" y="0"/>
                    </a:lnTo>
                    <a:lnTo>
                      <a:pt x="480" y="50"/>
                    </a:lnTo>
                    <a:lnTo>
                      <a:pt x="146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îś1ïḍè">
                <a:extLst>
                  <a:ext uri="{FF2B5EF4-FFF2-40B4-BE49-F238E27FC236}">
                    <a16:creationId xmlns:a16="http://schemas.microsoft.com/office/drawing/2014/main" id="{F2E47243-8C0D-7045-B85D-8264339E7129}"/>
                  </a:ext>
                </a:extLst>
              </p:cNvPr>
              <p:cNvSpPr/>
              <p:nvPr/>
            </p:nvSpPr>
            <p:spPr bwMode="auto">
              <a:xfrm>
                <a:off x="4433995" y="4322125"/>
                <a:ext cx="3470818" cy="262146"/>
              </a:xfrm>
              <a:custGeom>
                <a:avLst/>
                <a:gdLst>
                  <a:gd name="T0" fmla="*/ 0 w 662"/>
                  <a:gd name="T1" fmla="*/ 0 h 50"/>
                  <a:gd name="T2" fmla="*/ 461 w 662"/>
                  <a:gd name="T3" fmla="*/ 0 h 50"/>
                  <a:gd name="T4" fmla="*/ 662 w 662"/>
                  <a:gd name="T5" fmla="*/ 50 h 50"/>
                  <a:gd name="T6" fmla="*/ 201 w 662"/>
                  <a:gd name="T7" fmla="*/ 50 h 50"/>
                  <a:gd name="T8" fmla="*/ 0 w 662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0">
                    <a:moveTo>
                      <a:pt x="0" y="0"/>
                    </a:moveTo>
                    <a:lnTo>
                      <a:pt x="461" y="0"/>
                    </a:lnTo>
                    <a:lnTo>
                      <a:pt x="662" y="50"/>
                    </a:lnTo>
                    <a:lnTo>
                      <a:pt x="201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íṧḻidé">
              <a:extLst>
                <a:ext uri="{FF2B5EF4-FFF2-40B4-BE49-F238E27FC236}">
                  <a16:creationId xmlns:a16="http://schemas.microsoft.com/office/drawing/2014/main" id="{0A8F6F02-5A52-954F-9B20-BD71BEF48A31}"/>
                </a:ext>
              </a:extLst>
            </p:cNvPr>
            <p:cNvGrpSpPr/>
            <p:nvPr/>
          </p:nvGrpSpPr>
          <p:grpSpPr>
            <a:xfrm>
              <a:off x="429260" y="1823240"/>
              <a:ext cx="11183655" cy="3834037"/>
              <a:chOff x="429260" y="1823240"/>
              <a:chExt cx="11183655" cy="3834037"/>
            </a:xfrm>
          </p:grpSpPr>
          <p:sp>
            <p:nvSpPr>
              <p:cNvPr id="28" name="ï$liḍê">
                <a:extLst>
                  <a:ext uri="{FF2B5EF4-FFF2-40B4-BE49-F238E27FC236}">
                    <a16:creationId xmlns:a16="http://schemas.microsoft.com/office/drawing/2014/main" id="{7A368B15-464F-1649-BF8C-9F3D2CB8ADC0}"/>
                  </a:ext>
                </a:extLst>
              </p:cNvPr>
              <p:cNvSpPr txBox="1"/>
              <p:nvPr/>
            </p:nvSpPr>
            <p:spPr bwMode="auto">
              <a:xfrm>
                <a:off x="8481658" y="4101221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latin typeface="苹方-简" panose="020B0400000000000000" charset="-122"/>
                    <a:ea typeface="苹方-简" panose="020B0400000000000000" charset="-122"/>
                  </a:rPr>
                  <a:t>SaaS</a:t>
                </a:r>
              </a:p>
            </p:txBody>
          </p:sp>
          <p:sp>
            <p:nvSpPr>
              <p:cNvPr id="29" name="îS1ïdé">
                <a:extLst>
                  <a:ext uri="{FF2B5EF4-FFF2-40B4-BE49-F238E27FC236}">
                    <a16:creationId xmlns:a16="http://schemas.microsoft.com/office/drawing/2014/main" id="{4297F6AD-ADAB-AF41-9D7C-0D093A8CD02B}"/>
                  </a:ext>
                </a:extLst>
              </p:cNvPr>
              <p:cNvSpPr/>
              <p:nvPr/>
            </p:nvSpPr>
            <p:spPr bwMode="auto">
              <a:xfrm>
                <a:off x="8481537" y="4546620"/>
                <a:ext cx="3131257" cy="111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云联壹云是新一代轻量级云计算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IaaS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 软件，采用全虚拟化</a:t>
                </a:r>
                <a:r>
                  <a:rPr lang="en-GB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KVM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技术，虚拟化损耗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&lt; 1%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，秒级资源响应。</a:t>
                </a:r>
              </a:p>
            </p:txBody>
          </p:sp>
          <p:sp>
            <p:nvSpPr>
              <p:cNvPr id="30" name="ï$liḍê">
                <a:extLst>
                  <a:ext uri="{FF2B5EF4-FFF2-40B4-BE49-F238E27FC236}">
                    <a16:creationId xmlns:a16="http://schemas.microsoft.com/office/drawing/2014/main" id="{2564DA16-EC94-DD43-9D57-9D4F08CBC1D6}"/>
                  </a:ext>
                </a:extLst>
              </p:cNvPr>
              <p:cNvSpPr txBox="1"/>
              <p:nvPr/>
            </p:nvSpPr>
            <p:spPr bwMode="auto">
              <a:xfrm>
                <a:off x="429381" y="4101221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latin typeface="苹方-简" panose="020B0400000000000000" charset="-122"/>
                    <a:ea typeface="苹方-简" panose="020B0400000000000000" charset="-122"/>
                  </a:rPr>
                  <a:t>SaaS</a:t>
                </a:r>
              </a:p>
            </p:txBody>
          </p:sp>
          <p:sp>
            <p:nvSpPr>
              <p:cNvPr id="31" name="îS1ïdé">
                <a:extLst>
                  <a:ext uri="{FF2B5EF4-FFF2-40B4-BE49-F238E27FC236}">
                    <a16:creationId xmlns:a16="http://schemas.microsoft.com/office/drawing/2014/main" id="{4E59E280-C544-6F49-B428-F9B226C3953B}"/>
                  </a:ext>
                </a:extLst>
              </p:cNvPr>
              <p:cNvSpPr/>
              <p:nvPr/>
            </p:nvSpPr>
            <p:spPr bwMode="auto">
              <a:xfrm>
                <a:off x="429260" y="4546620"/>
                <a:ext cx="3131257" cy="1070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云联壹云是新一代轻量级云计算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IaaS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 软件，采用全虚拟化</a:t>
                </a:r>
                <a:r>
                  <a:rPr lang="en-GB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KVM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技术，虚拟化损耗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&lt; 1%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，秒级资源响应。</a:t>
                </a:r>
              </a:p>
            </p:txBody>
          </p:sp>
          <p:sp>
            <p:nvSpPr>
              <p:cNvPr id="32" name="ï$liḍê">
                <a:extLst>
                  <a:ext uri="{FF2B5EF4-FFF2-40B4-BE49-F238E27FC236}">
                    <a16:creationId xmlns:a16="http://schemas.microsoft.com/office/drawing/2014/main" id="{A4045485-E257-5848-AAC0-6A7C07EAE37B}"/>
                  </a:ext>
                </a:extLst>
              </p:cNvPr>
              <p:cNvSpPr txBox="1"/>
              <p:nvPr/>
            </p:nvSpPr>
            <p:spPr bwMode="auto">
              <a:xfrm>
                <a:off x="8481658" y="1823240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latin typeface="苹方-简" panose="020B0400000000000000" charset="-122"/>
                    <a:ea typeface="苹方-简" panose="020B0400000000000000" charset="-122"/>
                  </a:rPr>
                  <a:t>SaaS</a:t>
                </a:r>
              </a:p>
            </p:txBody>
          </p:sp>
          <p:sp>
            <p:nvSpPr>
              <p:cNvPr id="33" name="îS1ïdé">
                <a:extLst>
                  <a:ext uri="{FF2B5EF4-FFF2-40B4-BE49-F238E27FC236}">
                    <a16:creationId xmlns:a16="http://schemas.microsoft.com/office/drawing/2014/main" id="{C931DEEF-A334-0F47-87DE-A156597EE23A}"/>
                  </a:ext>
                </a:extLst>
              </p:cNvPr>
              <p:cNvSpPr/>
              <p:nvPr/>
            </p:nvSpPr>
            <p:spPr bwMode="auto">
              <a:xfrm>
                <a:off x="8481537" y="2268639"/>
                <a:ext cx="3131257" cy="111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云联壹云是新一代轻量级云计算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IaaS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 软件，采用全虚拟化</a:t>
                </a:r>
                <a:r>
                  <a:rPr lang="en-GB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KVM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技术，虚拟化损耗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&lt; 1%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，秒级资源响应。</a:t>
                </a:r>
              </a:p>
            </p:txBody>
          </p:sp>
          <p:sp>
            <p:nvSpPr>
              <p:cNvPr id="34" name="ï$liḍê">
                <a:extLst>
                  <a:ext uri="{FF2B5EF4-FFF2-40B4-BE49-F238E27FC236}">
                    <a16:creationId xmlns:a16="http://schemas.microsoft.com/office/drawing/2014/main" id="{9AC615EF-7C84-8B47-8DD5-B4B4BA254354}"/>
                  </a:ext>
                </a:extLst>
              </p:cNvPr>
              <p:cNvSpPr txBox="1"/>
              <p:nvPr/>
            </p:nvSpPr>
            <p:spPr bwMode="auto">
              <a:xfrm>
                <a:off x="429381" y="1823240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>
                    <a:latin typeface="苹方-简" panose="020B0400000000000000" charset="-122"/>
                    <a:ea typeface="苹方-简" panose="020B0400000000000000" charset="-122"/>
                  </a:rPr>
                  <a:t>SaaS</a:t>
                </a:r>
              </a:p>
            </p:txBody>
          </p:sp>
          <p:sp>
            <p:nvSpPr>
              <p:cNvPr id="35" name="îS1ïdé">
                <a:extLst>
                  <a:ext uri="{FF2B5EF4-FFF2-40B4-BE49-F238E27FC236}">
                    <a16:creationId xmlns:a16="http://schemas.microsoft.com/office/drawing/2014/main" id="{5931DC76-B2EB-7642-A177-48A5A06B5909}"/>
                  </a:ext>
                </a:extLst>
              </p:cNvPr>
              <p:cNvSpPr/>
              <p:nvPr/>
            </p:nvSpPr>
            <p:spPr bwMode="auto">
              <a:xfrm>
                <a:off x="429260" y="2268639"/>
                <a:ext cx="3131257" cy="1070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云联壹云是新一代轻量级云计算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IaaS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 软件，采用全虚拟化</a:t>
                </a:r>
                <a:r>
                  <a:rPr lang="en-GB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KVM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技术，虚拟化损耗 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&lt; 1%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，秒级资源响应。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987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ebba2635-672c-44a3-9a32-a22c2432cc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65F9AE-3EEB-1141-A677-80B3DE808A57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283208" y="1913280"/>
            <a:ext cx="5544758" cy="4140459"/>
            <a:chOff x="3266698" y="1628800"/>
            <a:chExt cx="5544758" cy="4140459"/>
          </a:xfrm>
        </p:grpSpPr>
        <p:sp>
          <p:nvSpPr>
            <p:cNvPr id="4" name="íŝļïdè">
              <a:extLst>
                <a:ext uri="{FF2B5EF4-FFF2-40B4-BE49-F238E27FC236}">
                  <a16:creationId xmlns:a16="http://schemas.microsoft.com/office/drawing/2014/main" id="{C62F996D-93B1-F848-9F29-C6A2F1226667}"/>
                </a:ext>
              </a:extLst>
            </p:cNvPr>
            <p:cNvSpPr/>
            <p:nvPr/>
          </p:nvSpPr>
          <p:spPr bwMode="auto">
            <a:xfrm>
              <a:off x="4076007" y="1635345"/>
              <a:ext cx="2460717" cy="2076774"/>
            </a:xfrm>
            <a:custGeom>
              <a:avLst/>
              <a:gdLst/>
              <a:ahLst/>
              <a:cxnLst>
                <a:cxn ang="0">
                  <a:pos x="372" y="215"/>
                </a:cxn>
                <a:cxn ang="0">
                  <a:pos x="372" y="215"/>
                </a:cxn>
                <a:cxn ang="0">
                  <a:pos x="260" y="262"/>
                </a:cxn>
                <a:cxn ang="0">
                  <a:pos x="214" y="373"/>
                </a:cxn>
                <a:cxn ang="0">
                  <a:pos x="214" y="375"/>
                </a:cxn>
                <a:cxn ang="0">
                  <a:pos x="158" y="375"/>
                </a:cxn>
                <a:cxn ang="0">
                  <a:pos x="167" y="368"/>
                </a:cxn>
                <a:cxn ang="0">
                  <a:pos x="179" y="340"/>
                </a:cxn>
                <a:cxn ang="0">
                  <a:pos x="167" y="311"/>
                </a:cxn>
                <a:cxn ang="0">
                  <a:pos x="138" y="299"/>
                </a:cxn>
                <a:cxn ang="0">
                  <a:pos x="109" y="311"/>
                </a:cxn>
                <a:cxn ang="0">
                  <a:pos x="97" y="340"/>
                </a:cxn>
                <a:cxn ang="0">
                  <a:pos x="109" y="368"/>
                </a:cxn>
                <a:cxn ang="0">
                  <a:pos x="118" y="375"/>
                </a:cxn>
                <a:cxn ang="0">
                  <a:pos x="61" y="375"/>
                </a:cxn>
                <a:cxn ang="0">
                  <a:pos x="61" y="373"/>
                </a:cxn>
                <a:cxn ang="0">
                  <a:pos x="61" y="367"/>
                </a:cxn>
                <a:cxn ang="0">
                  <a:pos x="62" y="342"/>
                </a:cxn>
                <a:cxn ang="0">
                  <a:pos x="0" y="307"/>
                </a:cxn>
                <a:cxn ang="0">
                  <a:pos x="17" y="243"/>
                </a:cxn>
                <a:cxn ang="0">
                  <a:pos x="86" y="247"/>
                </a:cxn>
                <a:cxn ang="0">
                  <a:pos x="119" y="191"/>
                </a:cxn>
                <a:cxn ang="0">
                  <a:pos x="85" y="127"/>
                </a:cxn>
                <a:cxn ang="0">
                  <a:pos x="106" y="105"/>
                </a:cxn>
                <a:cxn ang="0">
                  <a:pos x="128" y="84"/>
                </a:cxn>
                <a:cxn ang="0">
                  <a:pos x="188" y="120"/>
                </a:cxn>
                <a:cxn ang="0">
                  <a:pos x="243" y="88"/>
                </a:cxn>
                <a:cxn ang="0">
                  <a:pos x="243" y="16"/>
                </a:cxn>
                <a:cxn ang="0">
                  <a:pos x="303" y="0"/>
                </a:cxn>
                <a:cxn ang="0">
                  <a:pos x="339" y="62"/>
                </a:cxn>
                <a:cxn ang="0">
                  <a:pos x="372" y="60"/>
                </a:cxn>
                <a:cxn ang="0">
                  <a:pos x="372" y="121"/>
                </a:cxn>
                <a:cxn ang="0">
                  <a:pos x="375" y="117"/>
                </a:cxn>
                <a:cxn ang="0">
                  <a:pos x="404" y="105"/>
                </a:cxn>
                <a:cxn ang="0">
                  <a:pos x="433" y="117"/>
                </a:cxn>
                <a:cxn ang="0">
                  <a:pos x="445" y="145"/>
                </a:cxn>
                <a:cxn ang="0">
                  <a:pos x="433" y="174"/>
                </a:cxn>
                <a:cxn ang="0">
                  <a:pos x="404" y="186"/>
                </a:cxn>
                <a:cxn ang="0">
                  <a:pos x="375" y="174"/>
                </a:cxn>
                <a:cxn ang="0">
                  <a:pos x="372" y="170"/>
                </a:cxn>
                <a:cxn ang="0">
                  <a:pos x="372" y="215"/>
                </a:cxn>
              </a:cxnLst>
              <a:rect l="0" t="0" r="r" b="b"/>
              <a:pathLst>
                <a:path w="445" h="375">
                  <a:moveTo>
                    <a:pt x="372" y="215"/>
                  </a:moveTo>
                  <a:cubicBezTo>
                    <a:pt x="372" y="215"/>
                    <a:pt x="372" y="215"/>
                    <a:pt x="372" y="215"/>
                  </a:cubicBezTo>
                  <a:cubicBezTo>
                    <a:pt x="328" y="215"/>
                    <a:pt x="291" y="231"/>
                    <a:pt x="260" y="262"/>
                  </a:cubicBezTo>
                  <a:cubicBezTo>
                    <a:pt x="229" y="292"/>
                    <a:pt x="214" y="330"/>
                    <a:pt x="214" y="373"/>
                  </a:cubicBezTo>
                  <a:cubicBezTo>
                    <a:pt x="214" y="374"/>
                    <a:pt x="214" y="375"/>
                    <a:pt x="214" y="375"/>
                  </a:cubicBezTo>
                  <a:cubicBezTo>
                    <a:pt x="158" y="375"/>
                    <a:pt x="158" y="375"/>
                    <a:pt x="158" y="375"/>
                  </a:cubicBezTo>
                  <a:cubicBezTo>
                    <a:pt x="161" y="373"/>
                    <a:pt x="164" y="371"/>
                    <a:pt x="167" y="368"/>
                  </a:cubicBezTo>
                  <a:cubicBezTo>
                    <a:pt x="175" y="360"/>
                    <a:pt x="179" y="351"/>
                    <a:pt x="179" y="340"/>
                  </a:cubicBezTo>
                  <a:cubicBezTo>
                    <a:pt x="179" y="328"/>
                    <a:pt x="175" y="319"/>
                    <a:pt x="167" y="311"/>
                  </a:cubicBezTo>
                  <a:cubicBezTo>
                    <a:pt x="159" y="303"/>
                    <a:pt x="149" y="299"/>
                    <a:pt x="138" y="299"/>
                  </a:cubicBezTo>
                  <a:cubicBezTo>
                    <a:pt x="127" y="299"/>
                    <a:pt x="117" y="303"/>
                    <a:pt x="109" y="311"/>
                  </a:cubicBezTo>
                  <a:cubicBezTo>
                    <a:pt x="101" y="319"/>
                    <a:pt x="97" y="328"/>
                    <a:pt x="97" y="340"/>
                  </a:cubicBezTo>
                  <a:cubicBezTo>
                    <a:pt x="97" y="351"/>
                    <a:pt x="101" y="360"/>
                    <a:pt x="109" y="368"/>
                  </a:cubicBezTo>
                  <a:cubicBezTo>
                    <a:pt x="112" y="371"/>
                    <a:pt x="115" y="373"/>
                    <a:pt x="118" y="375"/>
                  </a:cubicBezTo>
                  <a:cubicBezTo>
                    <a:pt x="61" y="375"/>
                    <a:pt x="61" y="375"/>
                    <a:pt x="61" y="375"/>
                  </a:cubicBezTo>
                  <a:cubicBezTo>
                    <a:pt x="61" y="374"/>
                    <a:pt x="61" y="374"/>
                    <a:pt x="61" y="373"/>
                  </a:cubicBezTo>
                  <a:cubicBezTo>
                    <a:pt x="61" y="371"/>
                    <a:pt x="61" y="369"/>
                    <a:pt x="61" y="367"/>
                  </a:cubicBezTo>
                  <a:cubicBezTo>
                    <a:pt x="61" y="359"/>
                    <a:pt x="62" y="350"/>
                    <a:pt x="62" y="342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4" y="285"/>
                    <a:pt x="9" y="263"/>
                    <a:pt x="17" y="24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95" y="227"/>
                    <a:pt x="106" y="209"/>
                    <a:pt x="119" y="191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2" y="120"/>
                    <a:pt x="99" y="112"/>
                    <a:pt x="106" y="105"/>
                  </a:cubicBezTo>
                  <a:cubicBezTo>
                    <a:pt x="113" y="98"/>
                    <a:pt x="120" y="91"/>
                    <a:pt x="128" y="84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06" y="107"/>
                    <a:pt x="224" y="96"/>
                    <a:pt x="243" y="88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62" y="9"/>
                    <a:pt x="283" y="4"/>
                    <a:pt x="303" y="0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50" y="61"/>
                    <a:pt x="361" y="60"/>
                    <a:pt x="372" y="60"/>
                  </a:cubicBezTo>
                  <a:cubicBezTo>
                    <a:pt x="372" y="121"/>
                    <a:pt x="372" y="121"/>
                    <a:pt x="372" y="121"/>
                  </a:cubicBezTo>
                  <a:cubicBezTo>
                    <a:pt x="373" y="119"/>
                    <a:pt x="374" y="118"/>
                    <a:pt x="375" y="117"/>
                  </a:cubicBezTo>
                  <a:cubicBezTo>
                    <a:pt x="383" y="109"/>
                    <a:pt x="393" y="105"/>
                    <a:pt x="404" y="105"/>
                  </a:cubicBezTo>
                  <a:cubicBezTo>
                    <a:pt x="415" y="105"/>
                    <a:pt x="425" y="109"/>
                    <a:pt x="433" y="117"/>
                  </a:cubicBezTo>
                  <a:cubicBezTo>
                    <a:pt x="441" y="125"/>
                    <a:pt x="445" y="134"/>
                    <a:pt x="445" y="145"/>
                  </a:cubicBezTo>
                  <a:cubicBezTo>
                    <a:pt x="445" y="157"/>
                    <a:pt x="441" y="166"/>
                    <a:pt x="433" y="174"/>
                  </a:cubicBezTo>
                  <a:cubicBezTo>
                    <a:pt x="425" y="182"/>
                    <a:pt x="415" y="186"/>
                    <a:pt x="404" y="186"/>
                  </a:cubicBezTo>
                  <a:cubicBezTo>
                    <a:pt x="393" y="186"/>
                    <a:pt x="383" y="182"/>
                    <a:pt x="375" y="174"/>
                  </a:cubicBezTo>
                  <a:cubicBezTo>
                    <a:pt x="374" y="173"/>
                    <a:pt x="373" y="172"/>
                    <a:pt x="372" y="170"/>
                  </a:cubicBezTo>
                  <a:lnTo>
                    <a:pt x="372" y="215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lîḍè">
              <a:extLst>
                <a:ext uri="{FF2B5EF4-FFF2-40B4-BE49-F238E27FC236}">
                  <a16:creationId xmlns:a16="http://schemas.microsoft.com/office/drawing/2014/main" id="{503F6D31-6590-4F41-9FD2-003CF276AA1A}"/>
                </a:ext>
              </a:extLst>
            </p:cNvPr>
            <p:cNvSpPr/>
            <p:nvPr/>
          </p:nvSpPr>
          <p:spPr bwMode="auto">
            <a:xfrm>
              <a:off x="6133147" y="1628800"/>
              <a:ext cx="2068049" cy="2471623"/>
            </a:xfrm>
            <a:custGeom>
              <a:avLst/>
              <a:gdLst/>
              <a:ahLst/>
              <a:cxnLst>
                <a:cxn ang="0">
                  <a:pos x="314" y="376"/>
                </a:cxn>
                <a:cxn ang="0">
                  <a:pos x="256" y="376"/>
                </a:cxn>
                <a:cxn ang="0">
                  <a:pos x="257" y="377"/>
                </a:cxn>
                <a:cxn ang="0">
                  <a:pos x="269" y="406"/>
                </a:cxn>
                <a:cxn ang="0">
                  <a:pos x="257" y="434"/>
                </a:cxn>
                <a:cxn ang="0">
                  <a:pos x="228" y="446"/>
                </a:cxn>
                <a:cxn ang="0">
                  <a:pos x="200" y="434"/>
                </a:cxn>
                <a:cxn ang="0">
                  <a:pos x="188" y="406"/>
                </a:cxn>
                <a:cxn ang="0">
                  <a:pos x="200" y="377"/>
                </a:cxn>
                <a:cxn ang="0">
                  <a:pos x="200" y="376"/>
                </a:cxn>
                <a:cxn ang="0">
                  <a:pos x="158" y="376"/>
                </a:cxn>
                <a:cxn ang="0">
                  <a:pos x="158" y="374"/>
                </a:cxn>
                <a:cxn ang="0">
                  <a:pos x="111" y="263"/>
                </a:cxn>
                <a:cxn ang="0">
                  <a:pos x="0" y="216"/>
                </a:cxn>
                <a:cxn ang="0">
                  <a:pos x="0" y="171"/>
                </a:cxn>
                <a:cxn ang="0">
                  <a:pos x="3" y="175"/>
                </a:cxn>
                <a:cxn ang="0">
                  <a:pos x="32" y="187"/>
                </a:cxn>
                <a:cxn ang="0">
                  <a:pos x="61" y="175"/>
                </a:cxn>
                <a:cxn ang="0">
                  <a:pos x="73" y="146"/>
                </a:cxn>
                <a:cxn ang="0">
                  <a:pos x="61" y="118"/>
                </a:cxn>
                <a:cxn ang="0">
                  <a:pos x="32" y="106"/>
                </a:cxn>
                <a:cxn ang="0">
                  <a:pos x="3" y="118"/>
                </a:cxn>
                <a:cxn ang="0">
                  <a:pos x="0" y="122"/>
                </a:cxn>
                <a:cxn ang="0">
                  <a:pos x="0" y="61"/>
                </a:cxn>
                <a:cxn ang="0">
                  <a:pos x="2" y="61"/>
                </a:cxn>
                <a:cxn ang="0">
                  <a:pos x="32" y="62"/>
                </a:cxn>
                <a:cxn ang="0">
                  <a:pos x="67" y="0"/>
                </a:cxn>
                <a:cxn ang="0">
                  <a:pos x="126" y="15"/>
                </a:cxn>
                <a:cxn ang="0">
                  <a:pos x="126" y="86"/>
                </a:cxn>
                <a:cxn ang="0">
                  <a:pos x="186" y="120"/>
                </a:cxn>
                <a:cxn ang="0">
                  <a:pos x="246" y="84"/>
                </a:cxn>
                <a:cxn ang="0">
                  <a:pos x="270" y="106"/>
                </a:cxn>
                <a:cxn ang="0">
                  <a:pos x="288" y="126"/>
                </a:cxn>
                <a:cxn ang="0">
                  <a:pos x="252" y="186"/>
                </a:cxn>
                <a:cxn ang="0">
                  <a:pos x="288" y="244"/>
                </a:cxn>
                <a:cxn ang="0">
                  <a:pos x="359" y="244"/>
                </a:cxn>
                <a:cxn ang="0">
                  <a:pos x="374" y="301"/>
                </a:cxn>
                <a:cxn ang="0">
                  <a:pos x="313" y="341"/>
                </a:cxn>
                <a:cxn ang="0">
                  <a:pos x="314" y="374"/>
                </a:cxn>
                <a:cxn ang="0">
                  <a:pos x="314" y="376"/>
                </a:cxn>
              </a:cxnLst>
              <a:rect l="0" t="0" r="r" b="b"/>
              <a:pathLst>
                <a:path w="374" h="446">
                  <a:moveTo>
                    <a:pt x="314" y="376"/>
                  </a:moveTo>
                  <a:cubicBezTo>
                    <a:pt x="256" y="376"/>
                    <a:pt x="256" y="376"/>
                    <a:pt x="256" y="376"/>
                  </a:cubicBezTo>
                  <a:cubicBezTo>
                    <a:pt x="256" y="376"/>
                    <a:pt x="257" y="377"/>
                    <a:pt x="257" y="377"/>
                  </a:cubicBezTo>
                  <a:cubicBezTo>
                    <a:pt x="265" y="385"/>
                    <a:pt x="269" y="395"/>
                    <a:pt x="269" y="406"/>
                  </a:cubicBezTo>
                  <a:cubicBezTo>
                    <a:pt x="269" y="417"/>
                    <a:pt x="265" y="427"/>
                    <a:pt x="257" y="434"/>
                  </a:cubicBezTo>
                  <a:cubicBezTo>
                    <a:pt x="249" y="442"/>
                    <a:pt x="240" y="446"/>
                    <a:pt x="228" y="446"/>
                  </a:cubicBezTo>
                  <a:cubicBezTo>
                    <a:pt x="217" y="446"/>
                    <a:pt x="208" y="442"/>
                    <a:pt x="200" y="434"/>
                  </a:cubicBezTo>
                  <a:cubicBezTo>
                    <a:pt x="192" y="427"/>
                    <a:pt x="188" y="417"/>
                    <a:pt x="188" y="406"/>
                  </a:cubicBezTo>
                  <a:cubicBezTo>
                    <a:pt x="188" y="395"/>
                    <a:pt x="192" y="385"/>
                    <a:pt x="200" y="377"/>
                  </a:cubicBezTo>
                  <a:cubicBezTo>
                    <a:pt x="200" y="377"/>
                    <a:pt x="200" y="376"/>
                    <a:pt x="200" y="376"/>
                  </a:cubicBezTo>
                  <a:cubicBezTo>
                    <a:pt x="158" y="376"/>
                    <a:pt x="158" y="376"/>
                    <a:pt x="158" y="376"/>
                  </a:cubicBezTo>
                  <a:cubicBezTo>
                    <a:pt x="158" y="376"/>
                    <a:pt x="158" y="375"/>
                    <a:pt x="158" y="374"/>
                  </a:cubicBezTo>
                  <a:cubicBezTo>
                    <a:pt x="158" y="331"/>
                    <a:pt x="142" y="293"/>
                    <a:pt x="111" y="263"/>
                  </a:cubicBezTo>
                  <a:cubicBezTo>
                    <a:pt x="81" y="232"/>
                    <a:pt x="43" y="216"/>
                    <a:pt x="0" y="21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3"/>
                    <a:pt x="2" y="174"/>
                    <a:pt x="3" y="175"/>
                  </a:cubicBezTo>
                  <a:cubicBezTo>
                    <a:pt x="11" y="183"/>
                    <a:pt x="21" y="187"/>
                    <a:pt x="32" y="187"/>
                  </a:cubicBezTo>
                  <a:cubicBezTo>
                    <a:pt x="43" y="187"/>
                    <a:pt x="53" y="183"/>
                    <a:pt x="61" y="175"/>
                  </a:cubicBezTo>
                  <a:cubicBezTo>
                    <a:pt x="69" y="167"/>
                    <a:pt x="73" y="158"/>
                    <a:pt x="73" y="146"/>
                  </a:cubicBezTo>
                  <a:cubicBezTo>
                    <a:pt x="73" y="135"/>
                    <a:pt x="69" y="126"/>
                    <a:pt x="61" y="118"/>
                  </a:cubicBezTo>
                  <a:cubicBezTo>
                    <a:pt x="53" y="110"/>
                    <a:pt x="43" y="106"/>
                    <a:pt x="32" y="106"/>
                  </a:cubicBezTo>
                  <a:cubicBezTo>
                    <a:pt x="21" y="106"/>
                    <a:pt x="11" y="110"/>
                    <a:pt x="3" y="118"/>
                  </a:cubicBezTo>
                  <a:cubicBezTo>
                    <a:pt x="2" y="119"/>
                    <a:pt x="1" y="120"/>
                    <a:pt x="0" y="12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12" y="61"/>
                    <a:pt x="22" y="61"/>
                    <a:pt x="32" y="6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87" y="4"/>
                    <a:pt x="107" y="8"/>
                    <a:pt x="126" y="15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47" y="95"/>
                    <a:pt x="167" y="106"/>
                    <a:pt x="186" y="120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54" y="91"/>
                    <a:pt x="262" y="98"/>
                    <a:pt x="270" y="106"/>
                  </a:cubicBezTo>
                  <a:cubicBezTo>
                    <a:pt x="276" y="113"/>
                    <a:pt x="282" y="119"/>
                    <a:pt x="288" y="126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66" y="204"/>
                    <a:pt x="278" y="224"/>
                    <a:pt x="288" y="244"/>
                  </a:cubicBezTo>
                  <a:cubicBezTo>
                    <a:pt x="359" y="244"/>
                    <a:pt x="359" y="244"/>
                    <a:pt x="359" y="244"/>
                  </a:cubicBezTo>
                  <a:cubicBezTo>
                    <a:pt x="365" y="263"/>
                    <a:pt x="370" y="282"/>
                    <a:pt x="374" y="301"/>
                  </a:cubicBezTo>
                  <a:cubicBezTo>
                    <a:pt x="313" y="341"/>
                    <a:pt x="313" y="341"/>
                    <a:pt x="313" y="341"/>
                  </a:cubicBezTo>
                  <a:cubicBezTo>
                    <a:pt x="314" y="352"/>
                    <a:pt x="314" y="363"/>
                    <a:pt x="314" y="374"/>
                  </a:cubicBezTo>
                  <a:cubicBezTo>
                    <a:pt x="314" y="375"/>
                    <a:pt x="314" y="375"/>
                    <a:pt x="314" y="376"/>
                  </a:cubicBezTo>
                  <a:close/>
                </a:path>
              </a:pathLst>
            </a:custGeom>
            <a:solidFill>
              <a:srgbClr val="4186FF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ṡľïde">
              <a:extLst>
                <a:ext uri="{FF2B5EF4-FFF2-40B4-BE49-F238E27FC236}">
                  <a16:creationId xmlns:a16="http://schemas.microsoft.com/office/drawing/2014/main" id="{5399E935-FACB-E44E-A41A-CFBD10C5A131}"/>
                </a:ext>
              </a:extLst>
            </p:cNvPr>
            <p:cNvSpPr/>
            <p:nvPr/>
          </p:nvSpPr>
          <p:spPr bwMode="auto">
            <a:xfrm>
              <a:off x="5723029" y="3712117"/>
              <a:ext cx="2484713" cy="2057142"/>
            </a:xfrm>
            <a:custGeom>
              <a:avLst/>
              <a:gdLst/>
              <a:ahLst/>
              <a:cxnLst>
                <a:cxn ang="0">
                  <a:pos x="74" y="156"/>
                </a:cxn>
                <a:cxn ang="0">
                  <a:pos x="185" y="110"/>
                </a:cxn>
                <a:cxn ang="0">
                  <a:pos x="232" y="0"/>
                </a:cxn>
                <a:cxn ang="0">
                  <a:pos x="274" y="0"/>
                </a:cxn>
                <a:cxn ang="0">
                  <a:pos x="274" y="1"/>
                </a:cxn>
                <a:cxn ang="0">
                  <a:pos x="262" y="30"/>
                </a:cxn>
                <a:cxn ang="0">
                  <a:pos x="274" y="58"/>
                </a:cxn>
                <a:cxn ang="0">
                  <a:pos x="302" y="70"/>
                </a:cxn>
                <a:cxn ang="0">
                  <a:pos x="331" y="58"/>
                </a:cxn>
                <a:cxn ang="0">
                  <a:pos x="343" y="30"/>
                </a:cxn>
                <a:cxn ang="0">
                  <a:pos x="331" y="1"/>
                </a:cxn>
                <a:cxn ang="0">
                  <a:pos x="330" y="0"/>
                </a:cxn>
                <a:cxn ang="0">
                  <a:pos x="388" y="0"/>
                </a:cxn>
                <a:cxn ang="0">
                  <a:pos x="387" y="32"/>
                </a:cxn>
                <a:cxn ang="0">
                  <a:pos x="449" y="66"/>
                </a:cxn>
                <a:cxn ang="0">
                  <a:pos x="435" y="121"/>
                </a:cxn>
                <a:cxn ang="0">
                  <a:pos x="362" y="125"/>
                </a:cxn>
                <a:cxn ang="0">
                  <a:pos x="328" y="183"/>
                </a:cxn>
                <a:cxn ang="0">
                  <a:pos x="365" y="243"/>
                </a:cxn>
                <a:cxn ang="0">
                  <a:pos x="344" y="266"/>
                </a:cxn>
                <a:cxn ang="0">
                  <a:pos x="321" y="287"/>
                </a:cxn>
                <a:cxn ang="0">
                  <a:pos x="260" y="251"/>
                </a:cxn>
                <a:cxn ang="0">
                  <a:pos x="202" y="285"/>
                </a:cxn>
                <a:cxn ang="0">
                  <a:pos x="202" y="356"/>
                </a:cxn>
                <a:cxn ang="0">
                  <a:pos x="144" y="371"/>
                </a:cxn>
                <a:cxn ang="0">
                  <a:pos x="108" y="309"/>
                </a:cxn>
                <a:cxn ang="0">
                  <a:pos x="76" y="311"/>
                </a:cxn>
                <a:cxn ang="0">
                  <a:pos x="74" y="311"/>
                </a:cxn>
                <a:cxn ang="0">
                  <a:pos x="74" y="248"/>
                </a:cxn>
                <a:cxn ang="0">
                  <a:pos x="69" y="254"/>
                </a:cxn>
                <a:cxn ang="0">
                  <a:pos x="40" y="266"/>
                </a:cxn>
                <a:cxn ang="0">
                  <a:pos x="11" y="254"/>
                </a:cxn>
                <a:cxn ang="0">
                  <a:pos x="0" y="226"/>
                </a:cxn>
                <a:cxn ang="0">
                  <a:pos x="11" y="197"/>
                </a:cxn>
                <a:cxn ang="0">
                  <a:pos x="40" y="185"/>
                </a:cxn>
                <a:cxn ang="0">
                  <a:pos x="69" y="197"/>
                </a:cxn>
                <a:cxn ang="0">
                  <a:pos x="74" y="203"/>
                </a:cxn>
                <a:cxn ang="0">
                  <a:pos x="74" y="156"/>
                </a:cxn>
              </a:cxnLst>
              <a:rect l="0" t="0" r="r" b="b"/>
              <a:pathLst>
                <a:path w="449" h="371">
                  <a:moveTo>
                    <a:pt x="74" y="156"/>
                  </a:moveTo>
                  <a:cubicBezTo>
                    <a:pt x="117" y="156"/>
                    <a:pt x="155" y="141"/>
                    <a:pt x="185" y="110"/>
                  </a:cubicBezTo>
                  <a:cubicBezTo>
                    <a:pt x="216" y="80"/>
                    <a:pt x="231" y="43"/>
                    <a:pt x="232" y="0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274" y="0"/>
                    <a:pt x="274" y="1"/>
                    <a:pt x="274" y="1"/>
                  </a:cubicBezTo>
                  <a:cubicBezTo>
                    <a:pt x="266" y="9"/>
                    <a:pt x="262" y="19"/>
                    <a:pt x="262" y="30"/>
                  </a:cubicBezTo>
                  <a:cubicBezTo>
                    <a:pt x="262" y="41"/>
                    <a:pt x="266" y="51"/>
                    <a:pt x="274" y="58"/>
                  </a:cubicBezTo>
                  <a:cubicBezTo>
                    <a:pt x="282" y="66"/>
                    <a:pt x="291" y="70"/>
                    <a:pt x="302" y="70"/>
                  </a:cubicBezTo>
                  <a:cubicBezTo>
                    <a:pt x="314" y="70"/>
                    <a:pt x="323" y="66"/>
                    <a:pt x="331" y="58"/>
                  </a:cubicBezTo>
                  <a:cubicBezTo>
                    <a:pt x="339" y="51"/>
                    <a:pt x="343" y="41"/>
                    <a:pt x="343" y="30"/>
                  </a:cubicBezTo>
                  <a:cubicBezTo>
                    <a:pt x="343" y="19"/>
                    <a:pt x="339" y="9"/>
                    <a:pt x="331" y="1"/>
                  </a:cubicBezTo>
                  <a:cubicBezTo>
                    <a:pt x="331" y="1"/>
                    <a:pt x="330" y="0"/>
                    <a:pt x="330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88" y="11"/>
                    <a:pt x="388" y="22"/>
                    <a:pt x="387" y="32"/>
                  </a:cubicBezTo>
                  <a:cubicBezTo>
                    <a:pt x="449" y="66"/>
                    <a:pt x="449" y="66"/>
                    <a:pt x="449" y="66"/>
                  </a:cubicBezTo>
                  <a:cubicBezTo>
                    <a:pt x="446" y="85"/>
                    <a:pt x="441" y="103"/>
                    <a:pt x="435" y="121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53" y="145"/>
                    <a:pt x="342" y="164"/>
                    <a:pt x="328" y="183"/>
                  </a:cubicBezTo>
                  <a:cubicBezTo>
                    <a:pt x="365" y="243"/>
                    <a:pt x="365" y="243"/>
                    <a:pt x="365" y="243"/>
                  </a:cubicBezTo>
                  <a:cubicBezTo>
                    <a:pt x="358" y="251"/>
                    <a:pt x="351" y="258"/>
                    <a:pt x="344" y="266"/>
                  </a:cubicBezTo>
                  <a:cubicBezTo>
                    <a:pt x="336" y="273"/>
                    <a:pt x="329" y="280"/>
                    <a:pt x="321" y="287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41" y="265"/>
                    <a:pt x="222" y="276"/>
                    <a:pt x="202" y="28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183" y="363"/>
                    <a:pt x="164" y="368"/>
                    <a:pt x="144" y="371"/>
                  </a:cubicBezTo>
                  <a:cubicBezTo>
                    <a:pt x="108" y="309"/>
                    <a:pt x="108" y="309"/>
                    <a:pt x="108" y="309"/>
                  </a:cubicBezTo>
                  <a:cubicBezTo>
                    <a:pt x="97" y="310"/>
                    <a:pt x="86" y="311"/>
                    <a:pt x="76" y="311"/>
                  </a:cubicBezTo>
                  <a:cubicBezTo>
                    <a:pt x="75" y="311"/>
                    <a:pt x="75" y="311"/>
                    <a:pt x="74" y="311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3" y="250"/>
                    <a:pt x="71" y="252"/>
                    <a:pt x="69" y="254"/>
                  </a:cubicBezTo>
                  <a:cubicBezTo>
                    <a:pt x="61" y="262"/>
                    <a:pt x="51" y="266"/>
                    <a:pt x="40" y="266"/>
                  </a:cubicBezTo>
                  <a:cubicBezTo>
                    <a:pt x="29" y="266"/>
                    <a:pt x="19" y="262"/>
                    <a:pt x="11" y="254"/>
                  </a:cubicBezTo>
                  <a:cubicBezTo>
                    <a:pt x="4" y="247"/>
                    <a:pt x="0" y="237"/>
                    <a:pt x="0" y="226"/>
                  </a:cubicBezTo>
                  <a:cubicBezTo>
                    <a:pt x="0" y="215"/>
                    <a:pt x="4" y="205"/>
                    <a:pt x="11" y="197"/>
                  </a:cubicBezTo>
                  <a:cubicBezTo>
                    <a:pt x="19" y="189"/>
                    <a:pt x="29" y="185"/>
                    <a:pt x="40" y="185"/>
                  </a:cubicBezTo>
                  <a:cubicBezTo>
                    <a:pt x="51" y="185"/>
                    <a:pt x="61" y="189"/>
                    <a:pt x="69" y="197"/>
                  </a:cubicBezTo>
                  <a:cubicBezTo>
                    <a:pt x="71" y="199"/>
                    <a:pt x="73" y="201"/>
                    <a:pt x="74" y="203"/>
                  </a:cubicBezTo>
                  <a:lnTo>
                    <a:pt x="74" y="156"/>
                  </a:lnTo>
                  <a:close/>
                </a:path>
              </a:pathLst>
            </a:custGeom>
            <a:solidFill>
              <a:srgbClr val="103751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ṩ1idê">
              <a:extLst>
                <a:ext uri="{FF2B5EF4-FFF2-40B4-BE49-F238E27FC236}">
                  <a16:creationId xmlns:a16="http://schemas.microsoft.com/office/drawing/2014/main" id="{EE1DAFA4-422C-6248-A216-57675FD96B92}"/>
                </a:ext>
              </a:extLst>
            </p:cNvPr>
            <p:cNvSpPr/>
            <p:nvPr/>
          </p:nvSpPr>
          <p:spPr bwMode="auto">
            <a:xfrm>
              <a:off x="4076009" y="3291092"/>
              <a:ext cx="2057142" cy="2471623"/>
            </a:xfrm>
            <a:custGeom>
              <a:avLst/>
              <a:gdLst/>
              <a:ahLst/>
              <a:cxnLst>
                <a:cxn ang="0">
                  <a:pos x="372" y="232"/>
                </a:cxn>
                <a:cxn ang="0">
                  <a:pos x="372" y="279"/>
                </a:cxn>
                <a:cxn ang="0">
                  <a:pos x="367" y="273"/>
                </a:cxn>
                <a:cxn ang="0">
                  <a:pos x="338" y="261"/>
                </a:cxn>
                <a:cxn ang="0">
                  <a:pos x="309" y="273"/>
                </a:cxn>
                <a:cxn ang="0">
                  <a:pos x="298" y="302"/>
                </a:cxn>
                <a:cxn ang="0">
                  <a:pos x="309" y="330"/>
                </a:cxn>
                <a:cxn ang="0">
                  <a:pos x="338" y="342"/>
                </a:cxn>
                <a:cxn ang="0">
                  <a:pos x="367" y="330"/>
                </a:cxn>
                <a:cxn ang="0">
                  <a:pos x="372" y="324"/>
                </a:cxn>
                <a:cxn ang="0">
                  <a:pos x="372" y="387"/>
                </a:cxn>
                <a:cxn ang="0">
                  <a:pos x="340" y="385"/>
                </a:cxn>
                <a:cxn ang="0">
                  <a:pos x="302" y="446"/>
                </a:cxn>
                <a:cxn ang="0">
                  <a:pos x="242" y="430"/>
                </a:cxn>
                <a:cxn ang="0">
                  <a:pos x="247" y="361"/>
                </a:cxn>
                <a:cxn ang="0">
                  <a:pos x="184" y="323"/>
                </a:cxn>
                <a:cxn ang="0">
                  <a:pos x="129" y="363"/>
                </a:cxn>
                <a:cxn ang="0">
                  <a:pos x="106" y="342"/>
                </a:cxn>
                <a:cxn ang="0">
                  <a:pos x="82" y="316"/>
                </a:cxn>
                <a:cxn ang="0">
                  <a:pos x="118" y="254"/>
                </a:cxn>
                <a:cxn ang="0">
                  <a:pos x="86" y="199"/>
                </a:cxn>
                <a:cxn ang="0">
                  <a:pos x="15" y="199"/>
                </a:cxn>
                <a:cxn ang="0">
                  <a:pos x="0" y="141"/>
                </a:cxn>
                <a:cxn ang="0">
                  <a:pos x="62" y="104"/>
                </a:cxn>
                <a:cxn ang="0">
                  <a:pos x="61" y="84"/>
                </a:cxn>
                <a:cxn ang="0">
                  <a:pos x="61" y="76"/>
                </a:cxn>
                <a:cxn ang="0">
                  <a:pos x="118" y="76"/>
                </a:cxn>
                <a:cxn ang="0">
                  <a:pos x="109" y="69"/>
                </a:cxn>
                <a:cxn ang="0">
                  <a:pos x="97" y="41"/>
                </a:cxn>
                <a:cxn ang="0">
                  <a:pos x="109" y="12"/>
                </a:cxn>
                <a:cxn ang="0">
                  <a:pos x="138" y="0"/>
                </a:cxn>
                <a:cxn ang="0">
                  <a:pos x="167" y="12"/>
                </a:cxn>
                <a:cxn ang="0">
                  <a:pos x="179" y="41"/>
                </a:cxn>
                <a:cxn ang="0">
                  <a:pos x="167" y="69"/>
                </a:cxn>
                <a:cxn ang="0">
                  <a:pos x="158" y="76"/>
                </a:cxn>
                <a:cxn ang="0">
                  <a:pos x="214" y="76"/>
                </a:cxn>
                <a:cxn ang="0">
                  <a:pos x="260" y="186"/>
                </a:cxn>
                <a:cxn ang="0">
                  <a:pos x="372" y="232"/>
                </a:cxn>
                <a:cxn ang="0">
                  <a:pos x="372" y="232"/>
                </a:cxn>
              </a:cxnLst>
              <a:rect l="0" t="0" r="r" b="b"/>
              <a:pathLst>
                <a:path w="372" h="446">
                  <a:moveTo>
                    <a:pt x="372" y="232"/>
                  </a:moveTo>
                  <a:cubicBezTo>
                    <a:pt x="372" y="279"/>
                    <a:pt x="372" y="279"/>
                    <a:pt x="372" y="279"/>
                  </a:cubicBezTo>
                  <a:cubicBezTo>
                    <a:pt x="371" y="277"/>
                    <a:pt x="369" y="275"/>
                    <a:pt x="367" y="273"/>
                  </a:cubicBezTo>
                  <a:cubicBezTo>
                    <a:pt x="359" y="265"/>
                    <a:pt x="349" y="261"/>
                    <a:pt x="338" y="261"/>
                  </a:cubicBezTo>
                  <a:cubicBezTo>
                    <a:pt x="327" y="261"/>
                    <a:pt x="317" y="265"/>
                    <a:pt x="309" y="273"/>
                  </a:cubicBezTo>
                  <a:cubicBezTo>
                    <a:pt x="302" y="281"/>
                    <a:pt x="298" y="291"/>
                    <a:pt x="298" y="302"/>
                  </a:cubicBezTo>
                  <a:cubicBezTo>
                    <a:pt x="298" y="313"/>
                    <a:pt x="302" y="323"/>
                    <a:pt x="309" y="330"/>
                  </a:cubicBezTo>
                  <a:cubicBezTo>
                    <a:pt x="317" y="338"/>
                    <a:pt x="327" y="342"/>
                    <a:pt x="338" y="342"/>
                  </a:cubicBezTo>
                  <a:cubicBezTo>
                    <a:pt x="349" y="342"/>
                    <a:pt x="359" y="338"/>
                    <a:pt x="367" y="330"/>
                  </a:cubicBezTo>
                  <a:cubicBezTo>
                    <a:pt x="369" y="328"/>
                    <a:pt x="371" y="326"/>
                    <a:pt x="372" y="324"/>
                  </a:cubicBezTo>
                  <a:cubicBezTo>
                    <a:pt x="372" y="387"/>
                    <a:pt x="372" y="387"/>
                    <a:pt x="372" y="387"/>
                  </a:cubicBezTo>
                  <a:cubicBezTo>
                    <a:pt x="361" y="387"/>
                    <a:pt x="351" y="386"/>
                    <a:pt x="340" y="385"/>
                  </a:cubicBezTo>
                  <a:cubicBezTo>
                    <a:pt x="302" y="446"/>
                    <a:pt x="302" y="446"/>
                    <a:pt x="302" y="446"/>
                  </a:cubicBezTo>
                  <a:cubicBezTo>
                    <a:pt x="281" y="443"/>
                    <a:pt x="261" y="437"/>
                    <a:pt x="242" y="430"/>
                  </a:cubicBezTo>
                  <a:cubicBezTo>
                    <a:pt x="247" y="361"/>
                    <a:pt x="247" y="361"/>
                    <a:pt x="247" y="361"/>
                  </a:cubicBezTo>
                  <a:cubicBezTo>
                    <a:pt x="225" y="351"/>
                    <a:pt x="204" y="338"/>
                    <a:pt x="184" y="323"/>
                  </a:cubicBezTo>
                  <a:cubicBezTo>
                    <a:pt x="129" y="363"/>
                    <a:pt x="129" y="363"/>
                    <a:pt x="129" y="363"/>
                  </a:cubicBezTo>
                  <a:cubicBezTo>
                    <a:pt x="121" y="356"/>
                    <a:pt x="113" y="349"/>
                    <a:pt x="106" y="342"/>
                  </a:cubicBezTo>
                  <a:cubicBezTo>
                    <a:pt x="97" y="333"/>
                    <a:pt x="89" y="325"/>
                    <a:pt x="82" y="316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05" y="237"/>
                    <a:pt x="95" y="219"/>
                    <a:pt x="86" y="199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8" y="180"/>
                    <a:pt x="4" y="161"/>
                    <a:pt x="0" y="141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98"/>
                    <a:pt x="61" y="91"/>
                    <a:pt x="61" y="84"/>
                  </a:cubicBezTo>
                  <a:cubicBezTo>
                    <a:pt x="61" y="82"/>
                    <a:pt x="61" y="79"/>
                    <a:pt x="61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5" y="74"/>
                    <a:pt x="112" y="72"/>
                    <a:pt x="109" y="69"/>
                  </a:cubicBezTo>
                  <a:cubicBezTo>
                    <a:pt x="101" y="61"/>
                    <a:pt x="97" y="52"/>
                    <a:pt x="97" y="41"/>
                  </a:cubicBezTo>
                  <a:cubicBezTo>
                    <a:pt x="97" y="29"/>
                    <a:pt x="101" y="20"/>
                    <a:pt x="109" y="12"/>
                  </a:cubicBezTo>
                  <a:cubicBezTo>
                    <a:pt x="117" y="4"/>
                    <a:pt x="127" y="0"/>
                    <a:pt x="138" y="0"/>
                  </a:cubicBezTo>
                  <a:cubicBezTo>
                    <a:pt x="149" y="0"/>
                    <a:pt x="159" y="4"/>
                    <a:pt x="167" y="12"/>
                  </a:cubicBezTo>
                  <a:cubicBezTo>
                    <a:pt x="175" y="20"/>
                    <a:pt x="179" y="29"/>
                    <a:pt x="179" y="41"/>
                  </a:cubicBezTo>
                  <a:cubicBezTo>
                    <a:pt x="179" y="52"/>
                    <a:pt x="175" y="61"/>
                    <a:pt x="167" y="69"/>
                  </a:cubicBezTo>
                  <a:cubicBezTo>
                    <a:pt x="164" y="72"/>
                    <a:pt x="161" y="74"/>
                    <a:pt x="158" y="76"/>
                  </a:cubicBezTo>
                  <a:cubicBezTo>
                    <a:pt x="214" y="76"/>
                    <a:pt x="214" y="76"/>
                    <a:pt x="214" y="76"/>
                  </a:cubicBezTo>
                  <a:cubicBezTo>
                    <a:pt x="214" y="119"/>
                    <a:pt x="229" y="156"/>
                    <a:pt x="260" y="186"/>
                  </a:cubicBezTo>
                  <a:cubicBezTo>
                    <a:pt x="291" y="217"/>
                    <a:pt x="328" y="232"/>
                    <a:pt x="372" y="232"/>
                  </a:cubicBezTo>
                  <a:cubicBezTo>
                    <a:pt x="372" y="232"/>
                    <a:pt x="372" y="232"/>
                    <a:pt x="372" y="232"/>
                  </a:cubicBezTo>
                  <a:close/>
                </a:path>
              </a:pathLst>
            </a:custGeom>
            <a:solidFill>
              <a:srgbClr val="15A2B8"/>
            </a:solidFill>
            <a:ln w="19050">
              <a:solidFill>
                <a:schemeClr val="bg1">
                  <a:lumMod val="9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10">
              <a:extLst>
                <a:ext uri="{FF2B5EF4-FFF2-40B4-BE49-F238E27FC236}">
                  <a16:creationId xmlns:a16="http://schemas.microsoft.com/office/drawing/2014/main" id="{208C83D6-957E-0547-876E-AB6995D6F0DD}"/>
                </a:ext>
              </a:extLst>
            </p:cNvPr>
            <p:cNvCxnSpPr/>
            <p:nvPr/>
          </p:nvCxnSpPr>
          <p:spPr>
            <a:xfrm flipV="1">
              <a:off x="7816958" y="2138501"/>
              <a:ext cx="994498" cy="530690"/>
            </a:xfrm>
            <a:prstGeom prst="line">
              <a:avLst/>
            </a:prstGeom>
            <a:ln w="12700" cmpd="sng">
              <a:solidFill>
                <a:srgbClr val="4186FF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1">
              <a:extLst>
                <a:ext uri="{FF2B5EF4-FFF2-40B4-BE49-F238E27FC236}">
                  <a16:creationId xmlns:a16="http://schemas.microsoft.com/office/drawing/2014/main" id="{71D362DB-24BA-5141-89DB-40D44D391DE9}"/>
                </a:ext>
              </a:extLst>
            </p:cNvPr>
            <p:cNvCxnSpPr/>
            <p:nvPr/>
          </p:nvCxnSpPr>
          <p:spPr>
            <a:xfrm>
              <a:off x="7874951" y="4582625"/>
              <a:ext cx="936504" cy="497936"/>
            </a:xfrm>
            <a:prstGeom prst="line">
              <a:avLst/>
            </a:prstGeom>
            <a:ln w="12700" cmpd="sng">
              <a:solidFill>
                <a:srgbClr val="10375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2">
              <a:extLst>
                <a:ext uri="{FF2B5EF4-FFF2-40B4-BE49-F238E27FC236}">
                  <a16:creationId xmlns:a16="http://schemas.microsoft.com/office/drawing/2014/main" id="{243C7BAF-16A1-044B-BA1D-821F834C019E}"/>
                </a:ext>
              </a:extLst>
            </p:cNvPr>
            <p:cNvCxnSpPr/>
            <p:nvPr/>
          </p:nvCxnSpPr>
          <p:spPr>
            <a:xfrm flipH="1">
              <a:off x="3393895" y="4582625"/>
              <a:ext cx="936504" cy="497936"/>
            </a:xfrm>
            <a:prstGeom prst="line">
              <a:avLst/>
            </a:prstGeom>
            <a:ln w="12700" cmpd="sng">
              <a:solidFill>
                <a:srgbClr val="15A2B8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1A7063E5-5E97-274A-B76D-9981DE0C92B8}"/>
                </a:ext>
              </a:extLst>
            </p:cNvPr>
            <p:cNvCxnSpPr/>
            <p:nvPr/>
          </p:nvCxnSpPr>
          <p:spPr>
            <a:xfrm flipH="1" flipV="1">
              <a:off x="3266698" y="2214249"/>
              <a:ext cx="1063702" cy="488487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íşḻíďè">
              <a:extLst>
                <a:ext uri="{FF2B5EF4-FFF2-40B4-BE49-F238E27FC236}">
                  <a16:creationId xmlns:a16="http://schemas.microsoft.com/office/drawing/2014/main" id="{6266D1FA-D63B-8C48-A8C2-8C5D8665094E}"/>
                </a:ext>
              </a:extLst>
            </p:cNvPr>
            <p:cNvSpPr/>
            <p:nvPr/>
          </p:nvSpPr>
          <p:spPr bwMode="black">
            <a:xfrm>
              <a:off x="5286000" y="3500356"/>
              <a:ext cx="1660842" cy="461665"/>
            </a:xfrm>
            <a:prstGeom prst="rect">
              <a:avLst/>
            </a:prstGeom>
            <a:effectLst/>
          </p:spPr>
          <p:txBody>
            <a:bodyPr wrap="none" anchor="ctr" anchorCtr="0">
              <a:normAutofit fontScale="97500"/>
            </a:bodyPr>
            <a:lstStyle/>
            <a:p>
              <a:pPr algn="ctr"/>
              <a:r>
                <a:rPr lang="zh-CN" altLang="en-US" sz="2400" b="1" spc="-2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</a:rPr>
                <a:t>云联万维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E48CBC6-4B80-3E44-A165-E8D9B5794692}"/>
              </a:ext>
            </a:extLst>
          </p:cNvPr>
          <p:cNvGrpSpPr/>
          <p:nvPr userDrawn="1"/>
        </p:nvGrpSpPr>
        <p:grpSpPr>
          <a:xfrm>
            <a:off x="8543290" y="1872615"/>
            <a:ext cx="3380105" cy="2373531"/>
            <a:chOff x="6910333" y="3218012"/>
            <a:chExt cx="3380105" cy="551916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F63D69-202F-3F42-AE52-80BCED74D234}"/>
                </a:ext>
              </a:extLst>
            </p:cNvPr>
            <p:cNvSpPr/>
            <p:nvPr/>
          </p:nvSpPr>
          <p:spPr>
            <a:xfrm>
              <a:off x="6910333" y="3218012"/>
              <a:ext cx="2241974" cy="9848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A796C9-46B7-5E4E-B4B6-82D0AE407E36}"/>
                </a:ext>
              </a:extLst>
            </p:cNvPr>
            <p:cNvSpPr txBox="1"/>
            <p:nvPr/>
          </p:nvSpPr>
          <p:spPr>
            <a:xfrm>
              <a:off x="7486913" y="4303057"/>
              <a:ext cx="2803525" cy="4434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产品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不依赖第三方，开源开放打造技术品牌，云联壹云体现“产品化融合云”的理念。</a:t>
              </a: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623620-0FC9-C045-AD42-5CD67BABF1E6}"/>
              </a:ext>
            </a:extLst>
          </p:cNvPr>
          <p:cNvGrpSpPr/>
          <p:nvPr userDrawn="1"/>
        </p:nvGrpSpPr>
        <p:grpSpPr>
          <a:xfrm>
            <a:off x="8543290" y="4632325"/>
            <a:ext cx="3380105" cy="1768377"/>
            <a:chOff x="6910333" y="3218012"/>
            <a:chExt cx="3380105" cy="4112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FB2532-5C6A-014F-9CBB-87D5F816D046}"/>
                </a:ext>
              </a:extLst>
            </p:cNvPr>
            <p:cNvSpPr/>
            <p:nvPr/>
          </p:nvSpPr>
          <p:spPr>
            <a:xfrm>
              <a:off x="6910333" y="3218012"/>
              <a:ext cx="2241974" cy="9848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5C86822-5251-6743-92FC-08271782881E}"/>
                </a:ext>
              </a:extLst>
            </p:cNvPr>
            <p:cNvSpPr txBox="1"/>
            <p:nvPr/>
          </p:nvSpPr>
          <p:spPr>
            <a:xfrm>
              <a:off x="7486913" y="4303057"/>
              <a:ext cx="2803525" cy="30269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产品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不依赖第三方，开源开放打造技术品牌，云联壹云体现“产品化融合云”的理念。</a:t>
              </a: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F562E7-BF1F-3B44-9F96-C4FD0C185D99}"/>
              </a:ext>
            </a:extLst>
          </p:cNvPr>
          <p:cNvGrpSpPr/>
          <p:nvPr userDrawn="1"/>
        </p:nvGrpSpPr>
        <p:grpSpPr>
          <a:xfrm>
            <a:off x="345440" y="1913255"/>
            <a:ext cx="3183044" cy="2332891"/>
            <a:chOff x="7486913" y="3312512"/>
            <a:chExt cx="3183044" cy="542466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9487424-FC60-604C-B0E1-7F19E450B390}"/>
                </a:ext>
              </a:extLst>
            </p:cNvPr>
            <p:cNvSpPr/>
            <p:nvPr/>
          </p:nvSpPr>
          <p:spPr>
            <a:xfrm>
              <a:off x="8427983" y="3312512"/>
              <a:ext cx="2241974" cy="9848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2A90EA-E602-FD45-B2E1-90FA8339355E}"/>
                </a:ext>
              </a:extLst>
            </p:cNvPr>
            <p:cNvSpPr txBox="1"/>
            <p:nvPr/>
          </p:nvSpPr>
          <p:spPr>
            <a:xfrm>
              <a:off x="7486913" y="4303057"/>
              <a:ext cx="2803525" cy="4434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产品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不依赖第三方，开源开放打造技术品牌，云联壹云体现“产品化融合云”的理念。</a:t>
              </a: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E4EC24F-F053-3B4D-B06D-E8ED631E01BF}"/>
              </a:ext>
            </a:extLst>
          </p:cNvPr>
          <p:cNvGrpSpPr/>
          <p:nvPr userDrawn="1"/>
        </p:nvGrpSpPr>
        <p:grpSpPr>
          <a:xfrm>
            <a:off x="345440" y="4867275"/>
            <a:ext cx="3183044" cy="2332891"/>
            <a:chOff x="7486913" y="3312512"/>
            <a:chExt cx="3183044" cy="542466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541A621-7647-5641-9B39-96EF07E0E3F5}"/>
                </a:ext>
              </a:extLst>
            </p:cNvPr>
            <p:cNvSpPr/>
            <p:nvPr/>
          </p:nvSpPr>
          <p:spPr>
            <a:xfrm>
              <a:off x="8427983" y="3312512"/>
              <a:ext cx="2241974" cy="9848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1F026CF-31C4-1749-BFCA-719F7DDFDFE9}"/>
                </a:ext>
              </a:extLst>
            </p:cNvPr>
            <p:cNvSpPr txBox="1"/>
            <p:nvPr/>
          </p:nvSpPr>
          <p:spPr>
            <a:xfrm>
              <a:off x="7486913" y="4303057"/>
              <a:ext cx="2803525" cy="44341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产品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不依赖第三方，开源开放打造技术品牌，云联壹云体现“产品化融合云”的理念。</a:t>
              </a: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5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CF0781E-D97D-F94D-8832-D65127DB6A28}"/>
              </a:ext>
            </a:extLst>
          </p:cNvPr>
          <p:cNvSpPr txBox="1"/>
          <p:nvPr userDrawn="1"/>
        </p:nvSpPr>
        <p:spPr>
          <a:xfrm>
            <a:off x="4528352" y="386420"/>
            <a:ext cx="278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</a:rPr>
              <a:t>云联壹云合作伙伴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8D6EFD-614F-C149-8A1C-D245EA2905E2}"/>
              </a:ext>
            </a:extLst>
          </p:cNvPr>
          <p:cNvGrpSpPr/>
          <p:nvPr userDrawn="1"/>
        </p:nvGrpSpPr>
        <p:grpSpPr>
          <a:xfrm>
            <a:off x="515938" y="1338376"/>
            <a:ext cx="11293255" cy="5287849"/>
            <a:chOff x="337584" y="985951"/>
            <a:chExt cx="11720567" cy="5591311"/>
          </a:xfrm>
          <a:solidFill>
            <a:schemeClr val="bg1"/>
          </a:solidFill>
        </p:grpSpPr>
        <p:sp>
          <p:nvSpPr>
            <p:cNvPr id="5" name="六边形 4">
              <a:extLst>
                <a:ext uri="{FF2B5EF4-FFF2-40B4-BE49-F238E27FC236}">
                  <a16:creationId xmlns:a16="http://schemas.microsoft.com/office/drawing/2014/main" id="{0655FA1A-2B2A-B245-8441-204FA58D5F2A}"/>
                </a:ext>
              </a:extLst>
            </p:cNvPr>
            <p:cNvSpPr/>
            <p:nvPr/>
          </p:nvSpPr>
          <p:spPr>
            <a:xfrm rot="5400000">
              <a:off x="1817973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六边形 5">
              <a:extLst>
                <a:ext uri="{FF2B5EF4-FFF2-40B4-BE49-F238E27FC236}">
                  <a16:creationId xmlns:a16="http://schemas.microsoft.com/office/drawing/2014/main" id="{872A609E-467F-B44B-8877-A8255BA962BD}"/>
                </a:ext>
              </a:extLst>
            </p:cNvPr>
            <p:cNvSpPr/>
            <p:nvPr/>
          </p:nvSpPr>
          <p:spPr>
            <a:xfrm rot="5400000">
              <a:off x="3277475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六边形 6">
              <a:extLst>
                <a:ext uri="{FF2B5EF4-FFF2-40B4-BE49-F238E27FC236}">
                  <a16:creationId xmlns:a16="http://schemas.microsoft.com/office/drawing/2014/main" id="{99AE4E8D-40B9-1648-BAC1-EB14F005C1AB}"/>
                </a:ext>
              </a:extLst>
            </p:cNvPr>
            <p:cNvSpPr/>
            <p:nvPr/>
          </p:nvSpPr>
          <p:spPr>
            <a:xfrm rot="5400000">
              <a:off x="4736977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E7441B01-6ABD-6249-B377-43CC1627761F}"/>
                </a:ext>
              </a:extLst>
            </p:cNvPr>
            <p:cNvSpPr/>
            <p:nvPr/>
          </p:nvSpPr>
          <p:spPr>
            <a:xfrm rot="5400000">
              <a:off x="6196479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23FB21E6-49D3-A940-AC4B-380A75AE3E5B}"/>
                </a:ext>
              </a:extLst>
            </p:cNvPr>
            <p:cNvSpPr/>
            <p:nvPr/>
          </p:nvSpPr>
          <p:spPr>
            <a:xfrm rot="5400000">
              <a:off x="7655981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55348113-2D62-F24C-A1A5-7F65C2B6C5CF}"/>
                </a:ext>
              </a:extLst>
            </p:cNvPr>
            <p:cNvSpPr/>
            <p:nvPr/>
          </p:nvSpPr>
          <p:spPr>
            <a:xfrm rot="5400000">
              <a:off x="9115483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19C39DFA-E48B-4D40-9385-E020F242461D}"/>
                </a:ext>
              </a:extLst>
            </p:cNvPr>
            <p:cNvSpPr/>
            <p:nvPr/>
          </p:nvSpPr>
          <p:spPr>
            <a:xfrm rot="5400000">
              <a:off x="10574985" y="9650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062C086F-8A3B-0444-A8BE-35A4CB247CA3}"/>
                </a:ext>
              </a:extLst>
            </p:cNvPr>
            <p:cNvSpPr/>
            <p:nvPr/>
          </p:nvSpPr>
          <p:spPr>
            <a:xfrm rot="5400000">
              <a:off x="2551716" y="20318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D3EB3778-22FD-454A-8ED0-326AE8A52C23}"/>
                </a:ext>
              </a:extLst>
            </p:cNvPr>
            <p:cNvSpPr/>
            <p:nvPr/>
          </p:nvSpPr>
          <p:spPr>
            <a:xfrm rot="5400000">
              <a:off x="4011218" y="20318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D56814F6-2DBF-4D4B-BE6A-AC50A6E03A7D}"/>
                </a:ext>
              </a:extLst>
            </p:cNvPr>
            <p:cNvSpPr/>
            <p:nvPr/>
          </p:nvSpPr>
          <p:spPr>
            <a:xfrm rot="5400000">
              <a:off x="5470720" y="20318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六边形 14">
              <a:extLst>
                <a:ext uri="{FF2B5EF4-FFF2-40B4-BE49-F238E27FC236}">
                  <a16:creationId xmlns:a16="http://schemas.microsoft.com/office/drawing/2014/main" id="{00601F03-85A2-164D-8C0E-14A198DBA14E}"/>
                </a:ext>
              </a:extLst>
            </p:cNvPr>
            <p:cNvSpPr/>
            <p:nvPr/>
          </p:nvSpPr>
          <p:spPr>
            <a:xfrm rot="5400000">
              <a:off x="8389724" y="20318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六边形 15">
              <a:extLst>
                <a:ext uri="{FF2B5EF4-FFF2-40B4-BE49-F238E27FC236}">
                  <a16:creationId xmlns:a16="http://schemas.microsoft.com/office/drawing/2014/main" id="{389ADC3B-A3ED-A346-82F9-56EF0AB6D0EF}"/>
                </a:ext>
              </a:extLst>
            </p:cNvPr>
            <p:cNvSpPr/>
            <p:nvPr/>
          </p:nvSpPr>
          <p:spPr>
            <a:xfrm rot="5400000">
              <a:off x="9849226" y="20318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3F09D216-A65D-9549-A8D0-73527E4D1AE4}"/>
                </a:ext>
              </a:extLst>
            </p:cNvPr>
            <p:cNvSpPr/>
            <p:nvPr/>
          </p:nvSpPr>
          <p:spPr>
            <a:xfrm rot="5400000">
              <a:off x="1817973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7C807A9C-A453-574A-99FF-047497F5D6D1}"/>
                </a:ext>
              </a:extLst>
            </p:cNvPr>
            <p:cNvSpPr/>
            <p:nvPr/>
          </p:nvSpPr>
          <p:spPr>
            <a:xfrm rot="5400000">
              <a:off x="3277475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六边形 18">
              <a:extLst>
                <a:ext uri="{FF2B5EF4-FFF2-40B4-BE49-F238E27FC236}">
                  <a16:creationId xmlns:a16="http://schemas.microsoft.com/office/drawing/2014/main" id="{6684FCDE-0305-E74C-BA7C-C6FA7BCFED22}"/>
                </a:ext>
              </a:extLst>
            </p:cNvPr>
            <p:cNvSpPr/>
            <p:nvPr/>
          </p:nvSpPr>
          <p:spPr>
            <a:xfrm rot="5400000">
              <a:off x="4736977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7596E0FD-FA3F-4A40-9210-9389AB21D5DF}"/>
                </a:ext>
              </a:extLst>
            </p:cNvPr>
            <p:cNvSpPr/>
            <p:nvPr/>
          </p:nvSpPr>
          <p:spPr>
            <a:xfrm rot="5400000">
              <a:off x="6196479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六边形 20">
              <a:extLst>
                <a:ext uri="{FF2B5EF4-FFF2-40B4-BE49-F238E27FC236}">
                  <a16:creationId xmlns:a16="http://schemas.microsoft.com/office/drawing/2014/main" id="{C5DD7842-4A9A-E446-9D9B-1AC8452473FE}"/>
                </a:ext>
              </a:extLst>
            </p:cNvPr>
            <p:cNvSpPr/>
            <p:nvPr/>
          </p:nvSpPr>
          <p:spPr>
            <a:xfrm rot="5400000">
              <a:off x="7655981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六边形 21">
              <a:extLst>
                <a:ext uri="{FF2B5EF4-FFF2-40B4-BE49-F238E27FC236}">
                  <a16:creationId xmlns:a16="http://schemas.microsoft.com/office/drawing/2014/main" id="{E905D335-239A-084A-859E-3DCFFB1ADA4B}"/>
                </a:ext>
              </a:extLst>
            </p:cNvPr>
            <p:cNvSpPr/>
            <p:nvPr/>
          </p:nvSpPr>
          <p:spPr>
            <a:xfrm rot="5400000">
              <a:off x="9115483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六边形 22">
              <a:extLst>
                <a:ext uri="{FF2B5EF4-FFF2-40B4-BE49-F238E27FC236}">
                  <a16:creationId xmlns:a16="http://schemas.microsoft.com/office/drawing/2014/main" id="{0681B787-32DD-804A-8D8A-6D68B98C0927}"/>
                </a:ext>
              </a:extLst>
            </p:cNvPr>
            <p:cNvSpPr/>
            <p:nvPr/>
          </p:nvSpPr>
          <p:spPr>
            <a:xfrm rot="5400000">
              <a:off x="10574985" y="30986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六边形 23">
              <a:extLst>
                <a:ext uri="{FF2B5EF4-FFF2-40B4-BE49-F238E27FC236}">
                  <a16:creationId xmlns:a16="http://schemas.microsoft.com/office/drawing/2014/main" id="{5FF47D79-E070-2D49-8D91-5A939162676A}"/>
                </a:ext>
              </a:extLst>
            </p:cNvPr>
            <p:cNvSpPr/>
            <p:nvPr/>
          </p:nvSpPr>
          <p:spPr>
            <a:xfrm rot="5400000">
              <a:off x="2551716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530B9F78-5AAE-BF4B-9549-1573505F92AA}"/>
                </a:ext>
              </a:extLst>
            </p:cNvPr>
            <p:cNvSpPr/>
            <p:nvPr/>
          </p:nvSpPr>
          <p:spPr>
            <a:xfrm rot="5400000">
              <a:off x="4011218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AF339BE6-0CF2-6142-BBAF-0CDD9602A3B0}"/>
                </a:ext>
              </a:extLst>
            </p:cNvPr>
            <p:cNvSpPr/>
            <p:nvPr/>
          </p:nvSpPr>
          <p:spPr>
            <a:xfrm rot="5400000">
              <a:off x="5470720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六边形 26">
              <a:extLst>
                <a:ext uri="{FF2B5EF4-FFF2-40B4-BE49-F238E27FC236}">
                  <a16:creationId xmlns:a16="http://schemas.microsoft.com/office/drawing/2014/main" id="{521FB22A-C0BB-C443-9BBA-ADCB5FC2EF4D}"/>
                </a:ext>
              </a:extLst>
            </p:cNvPr>
            <p:cNvSpPr/>
            <p:nvPr/>
          </p:nvSpPr>
          <p:spPr>
            <a:xfrm rot="5400000">
              <a:off x="6930222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六边形 27">
              <a:extLst>
                <a:ext uri="{FF2B5EF4-FFF2-40B4-BE49-F238E27FC236}">
                  <a16:creationId xmlns:a16="http://schemas.microsoft.com/office/drawing/2014/main" id="{4A88FEFC-6095-BA4F-AC1A-27D630DA5643}"/>
                </a:ext>
              </a:extLst>
            </p:cNvPr>
            <p:cNvSpPr/>
            <p:nvPr/>
          </p:nvSpPr>
          <p:spPr>
            <a:xfrm rot="5400000">
              <a:off x="8389724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六边形 28">
              <a:extLst>
                <a:ext uri="{FF2B5EF4-FFF2-40B4-BE49-F238E27FC236}">
                  <a16:creationId xmlns:a16="http://schemas.microsoft.com/office/drawing/2014/main" id="{4C72EBD7-3CF5-E84C-ACD8-C4F4181290A6}"/>
                </a:ext>
              </a:extLst>
            </p:cNvPr>
            <p:cNvSpPr/>
            <p:nvPr/>
          </p:nvSpPr>
          <p:spPr>
            <a:xfrm rot="5400000">
              <a:off x="9849226" y="4165464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六边形 29">
              <a:extLst>
                <a:ext uri="{FF2B5EF4-FFF2-40B4-BE49-F238E27FC236}">
                  <a16:creationId xmlns:a16="http://schemas.microsoft.com/office/drawing/2014/main" id="{A929A4C1-0F61-BA4F-9E66-B5EEE9ED20FB}"/>
                </a:ext>
              </a:extLst>
            </p:cNvPr>
            <p:cNvSpPr/>
            <p:nvPr/>
          </p:nvSpPr>
          <p:spPr>
            <a:xfrm rot="5400000">
              <a:off x="358471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E969E274-98AC-8240-9140-48197316E74B}"/>
                </a:ext>
              </a:extLst>
            </p:cNvPr>
            <p:cNvSpPr/>
            <p:nvPr/>
          </p:nvSpPr>
          <p:spPr>
            <a:xfrm rot="5400000">
              <a:off x="1817973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六边形 31">
              <a:extLst>
                <a:ext uri="{FF2B5EF4-FFF2-40B4-BE49-F238E27FC236}">
                  <a16:creationId xmlns:a16="http://schemas.microsoft.com/office/drawing/2014/main" id="{DF909A30-BA29-1446-BB23-28647014605D}"/>
                </a:ext>
              </a:extLst>
            </p:cNvPr>
            <p:cNvSpPr/>
            <p:nvPr/>
          </p:nvSpPr>
          <p:spPr>
            <a:xfrm rot="5400000">
              <a:off x="3277475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EEEE1C9A-9EB4-0640-8E0C-80AB1C85B08C}"/>
                </a:ext>
              </a:extLst>
            </p:cNvPr>
            <p:cNvSpPr/>
            <p:nvPr/>
          </p:nvSpPr>
          <p:spPr>
            <a:xfrm rot="5400000">
              <a:off x="4736977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六边形 33">
              <a:extLst>
                <a:ext uri="{FF2B5EF4-FFF2-40B4-BE49-F238E27FC236}">
                  <a16:creationId xmlns:a16="http://schemas.microsoft.com/office/drawing/2014/main" id="{C6C54035-1BC4-284E-B43F-74E6AE2B0506}"/>
                </a:ext>
              </a:extLst>
            </p:cNvPr>
            <p:cNvSpPr/>
            <p:nvPr/>
          </p:nvSpPr>
          <p:spPr>
            <a:xfrm rot="5400000">
              <a:off x="6196479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A40E0A81-6E42-4548-85BD-7E6D120E586D}"/>
                </a:ext>
              </a:extLst>
            </p:cNvPr>
            <p:cNvSpPr/>
            <p:nvPr/>
          </p:nvSpPr>
          <p:spPr>
            <a:xfrm rot="5400000">
              <a:off x="7655981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六边形 35">
              <a:extLst>
                <a:ext uri="{FF2B5EF4-FFF2-40B4-BE49-F238E27FC236}">
                  <a16:creationId xmlns:a16="http://schemas.microsoft.com/office/drawing/2014/main" id="{8D8ADBC9-ABFA-A842-9AA0-B42AF7E75507}"/>
                </a:ext>
              </a:extLst>
            </p:cNvPr>
            <p:cNvSpPr/>
            <p:nvPr/>
          </p:nvSpPr>
          <p:spPr>
            <a:xfrm rot="5400000">
              <a:off x="9115483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B19DE224-0FA7-9247-A8D3-75D393C2F42C}"/>
                </a:ext>
              </a:extLst>
            </p:cNvPr>
            <p:cNvSpPr/>
            <p:nvPr/>
          </p:nvSpPr>
          <p:spPr>
            <a:xfrm rot="5400000">
              <a:off x="10574985" y="5232263"/>
              <a:ext cx="1324112" cy="1365886"/>
            </a:xfrm>
            <a:prstGeom prst="hexagon">
              <a:avLst>
                <a:gd name="adj" fmla="val 24041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8" name="图片 10">
              <a:extLst>
                <a:ext uri="{FF2B5EF4-FFF2-40B4-BE49-F238E27FC236}">
                  <a16:creationId xmlns:a16="http://schemas.microsoft.com/office/drawing/2014/main" id="{FF9EA62F-84E5-D940-9EF2-E6DCDA8A0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80141" y="1441708"/>
              <a:ext cx="1098288" cy="439938"/>
            </a:xfrm>
            <a:prstGeom prst="rect">
              <a:avLst/>
            </a:prstGeom>
            <a:grpFill/>
          </p:spPr>
        </p:pic>
        <p:pic>
          <p:nvPicPr>
            <p:cNvPr id="39" name="Picture 18" descr="https://timgsa.baidu.com/timg?image&amp;quality=80&amp;size=b9999_10000&amp;sec=1528966671192&amp;di=9e89fd4d9bbf52de1c39385c2dee58b0&amp;imgtype=jpg&amp;src=http%3A%2F%2Fimg2.imgtn.bdimg.com%2Fit%2Fu%3D3488095487%2C200485667%26fm%3D214%26gp%3D0.jpg">
              <a:extLst>
                <a:ext uri="{FF2B5EF4-FFF2-40B4-BE49-F238E27FC236}">
                  <a16:creationId xmlns:a16="http://schemas.microsoft.com/office/drawing/2014/main" id="{EA3B10D3-44ED-DE40-B77D-386243FC28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925" y="1392597"/>
              <a:ext cx="1138376" cy="516495"/>
            </a:xfrm>
            <a:prstGeom prst="rect">
              <a:avLst/>
            </a:prstGeom>
            <a:grpFill/>
          </p:spPr>
        </p:pic>
        <p:pic>
          <p:nvPicPr>
            <p:cNvPr id="40" name="图片 10">
              <a:extLst>
                <a:ext uri="{FF2B5EF4-FFF2-40B4-BE49-F238E27FC236}">
                  <a16:creationId xmlns:a16="http://schemas.microsoft.com/office/drawing/2014/main" id="{ACB3840C-221A-BA44-A8FE-1FCF1520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7811" y="1452332"/>
              <a:ext cx="1232928" cy="456760"/>
            </a:xfrm>
            <a:prstGeom prst="rect">
              <a:avLst/>
            </a:prstGeom>
            <a:grpFill/>
          </p:spPr>
        </p:pic>
        <p:pic>
          <p:nvPicPr>
            <p:cNvPr id="41" name="Picture 2" descr="https://timgsa.baidu.com/timg?image&amp;quality=80&amp;size=b9999_10000&amp;sec=1527176923529&amp;di=b73e728da3c9a2deda433acf60b564e0&amp;imgtype=0&amp;src=http%3A%2F%2Fs7.sinaimg.cn%2Fmw690%2F006xszynzy7et0wGiqOb6%26690">
              <a:extLst>
                <a:ext uri="{FF2B5EF4-FFF2-40B4-BE49-F238E27FC236}">
                  <a16:creationId xmlns:a16="http://schemas.microsoft.com/office/drawing/2014/main" id="{B3CFA0AD-6E34-D64E-956E-1728CC8F4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736" y="1534321"/>
              <a:ext cx="1098593" cy="297734"/>
            </a:xfrm>
            <a:prstGeom prst="rect">
              <a:avLst/>
            </a:prstGeom>
            <a:grpFill/>
          </p:spPr>
        </p:pic>
        <p:pic>
          <p:nvPicPr>
            <p:cNvPr id="42" name="图片 194">
              <a:extLst>
                <a:ext uri="{FF2B5EF4-FFF2-40B4-BE49-F238E27FC236}">
                  <a16:creationId xmlns:a16="http://schemas.microsoft.com/office/drawing/2014/main" id="{572374B3-EEB8-C848-B1A0-051F83EE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878" y="1534321"/>
              <a:ext cx="1141313" cy="297734"/>
            </a:xfrm>
            <a:prstGeom prst="rect">
              <a:avLst/>
            </a:prstGeom>
            <a:grpFill/>
          </p:spPr>
        </p:pic>
        <p:pic>
          <p:nvPicPr>
            <p:cNvPr id="43" name="Picture 6" descr="https://timgsa.baidu.com/timg?image&amp;quality=80&amp;size=b9999_10000&amp;sec=1522205434649&amp;di=f87cec36516841fe490af77ddb23fc31&amp;imgtype=0&amp;src=http%3A%2F%2Fwww.swkweike.com%2Fdata%2Fuploads%2F2015%2F09%2F10%2F100375453755f12a3ea3b2a.jpg">
              <a:extLst>
                <a:ext uri="{FF2B5EF4-FFF2-40B4-BE49-F238E27FC236}">
                  <a16:creationId xmlns:a16="http://schemas.microsoft.com/office/drawing/2014/main" id="{FD4E2526-59B6-564F-9B16-2475826DCF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3631" y="1480987"/>
              <a:ext cx="950411" cy="399111"/>
            </a:xfrm>
            <a:prstGeom prst="rect">
              <a:avLst/>
            </a:prstGeom>
            <a:grpFill/>
          </p:spPr>
        </p:pic>
        <p:pic>
          <p:nvPicPr>
            <p:cNvPr id="44" name="图片 142">
              <a:extLst>
                <a:ext uri="{FF2B5EF4-FFF2-40B4-BE49-F238E27FC236}">
                  <a16:creationId xmlns:a16="http://schemas.microsoft.com/office/drawing/2014/main" id="{2B4BD184-5701-D544-B4E8-E7197BF57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9956" y="1329063"/>
              <a:ext cx="1052626" cy="665228"/>
            </a:xfrm>
            <a:prstGeom prst="rect">
              <a:avLst/>
            </a:prstGeom>
            <a:grpFill/>
          </p:spPr>
        </p:pic>
        <p:pic>
          <p:nvPicPr>
            <p:cNvPr id="45" name="图片 140">
              <a:extLst>
                <a:ext uri="{FF2B5EF4-FFF2-40B4-BE49-F238E27FC236}">
                  <a16:creationId xmlns:a16="http://schemas.microsoft.com/office/drawing/2014/main" id="{8EAC394F-91C1-D441-9D41-DA367C036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25" t="18607" r="4356" b="17867"/>
            <a:stretch>
              <a:fillRect/>
            </a:stretch>
          </p:blipFill>
          <p:spPr>
            <a:xfrm>
              <a:off x="10585842" y="1526320"/>
              <a:ext cx="1296908" cy="305735"/>
            </a:xfrm>
            <a:prstGeom prst="rect">
              <a:avLst/>
            </a:prstGeom>
            <a:grpFill/>
          </p:spPr>
        </p:pic>
        <p:pic>
          <p:nvPicPr>
            <p:cNvPr id="46" name="图片 143">
              <a:extLst>
                <a:ext uri="{FF2B5EF4-FFF2-40B4-BE49-F238E27FC236}">
                  <a16:creationId xmlns:a16="http://schemas.microsoft.com/office/drawing/2014/main" id="{F373F167-3E88-394E-B89E-EBC41225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035" y="2534734"/>
              <a:ext cx="1050525" cy="346674"/>
            </a:xfrm>
            <a:prstGeom prst="rect">
              <a:avLst/>
            </a:prstGeom>
            <a:grpFill/>
          </p:spPr>
        </p:pic>
        <p:pic>
          <p:nvPicPr>
            <p:cNvPr id="47" name="图片 198">
              <a:extLst>
                <a:ext uri="{FF2B5EF4-FFF2-40B4-BE49-F238E27FC236}">
                  <a16:creationId xmlns:a16="http://schemas.microsoft.com/office/drawing/2014/main" id="{12429D36-D031-234A-AC57-37205B900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08792" y="2494966"/>
              <a:ext cx="942470" cy="418303"/>
            </a:xfrm>
            <a:prstGeom prst="rect">
              <a:avLst/>
            </a:prstGeom>
            <a:grpFill/>
          </p:spPr>
        </p:pic>
        <p:pic>
          <p:nvPicPr>
            <p:cNvPr id="48" name="图片 10">
              <a:extLst>
                <a:ext uri="{FF2B5EF4-FFF2-40B4-BE49-F238E27FC236}">
                  <a16:creationId xmlns:a16="http://schemas.microsoft.com/office/drawing/2014/main" id="{A8C871FA-2367-6B41-B57F-19E6689B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97504" y="2516345"/>
              <a:ext cx="1160250" cy="440455"/>
            </a:xfrm>
            <a:prstGeom prst="rect">
              <a:avLst/>
            </a:prstGeom>
            <a:grpFill/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0103B618-4A03-D941-AF0D-3520FBAC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/>
            <a:stretch>
              <a:fillRect/>
            </a:stretch>
          </p:blipFill>
          <p:spPr bwMode="auto">
            <a:xfrm>
              <a:off x="4874181" y="2511874"/>
              <a:ext cx="1151302" cy="418655"/>
            </a:xfrm>
            <a:prstGeom prst="rect">
              <a:avLst/>
            </a:prstGeom>
            <a:grpFill/>
          </p:spPr>
        </p:pic>
        <p:pic>
          <p:nvPicPr>
            <p:cNvPr id="50" name="图片 192">
              <a:extLst>
                <a:ext uri="{FF2B5EF4-FFF2-40B4-BE49-F238E27FC236}">
                  <a16:creationId xmlns:a16="http://schemas.microsoft.com/office/drawing/2014/main" id="{3C6552DF-FB2B-1546-BDC3-08D45ECA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21246" y="2534995"/>
              <a:ext cx="1215241" cy="340268"/>
            </a:xfrm>
            <a:prstGeom prst="rect">
              <a:avLst/>
            </a:prstGeom>
            <a:grpFill/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CC43365-39B8-8E40-925D-C59D8C86B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79645" y="2466917"/>
              <a:ext cx="948186" cy="539309"/>
            </a:xfrm>
            <a:prstGeom prst="rect">
              <a:avLst/>
            </a:prstGeom>
            <a:grpFill/>
          </p:spPr>
        </p:pic>
        <p:pic>
          <p:nvPicPr>
            <p:cNvPr id="52" name="图片 10">
              <a:extLst>
                <a:ext uri="{FF2B5EF4-FFF2-40B4-BE49-F238E27FC236}">
                  <a16:creationId xmlns:a16="http://schemas.microsoft.com/office/drawing/2014/main" id="{6E78B683-EAC5-CE40-BC79-2DDFD9D9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385839" y="2595724"/>
              <a:ext cx="1095109" cy="292030"/>
            </a:xfrm>
            <a:prstGeom prst="rect">
              <a:avLst/>
            </a:prstGeom>
            <a:grpFill/>
          </p:spPr>
        </p:pic>
        <p:pic>
          <p:nvPicPr>
            <p:cNvPr id="53" name="图片 202">
              <a:extLst>
                <a:ext uri="{FF2B5EF4-FFF2-40B4-BE49-F238E27FC236}">
                  <a16:creationId xmlns:a16="http://schemas.microsoft.com/office/drawing/2014/main" id="{BA87EAB4-7310-A54A-AB88-44976BCD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17" y="3510624"/>
              <a:ext cx="867619" cy="542262"/>
            </a:xfrm>
            <a:prstGeom prst="rect">
              <a:avLst/>
            </a:prstGeom>
            <a:grpFill/>
          </p:spPr>
        </p:pic>
        <p:pic>
          <p:nvPicPr>
            <p:cNvPr id="54" name="图片 201">
              <a:extLst>
                <a:ext uri="{FF2B5EF4-FFF2-40B4-BE49-F238E27FC236}">
                  <a16:creationId xmlns:a16="http://schemas.microsoft.com/office/drawing/2014/main" id="{3F13FCF8-2700-804C-8F96-BD74EAB2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0054" y="3503201"/>
              <a:ext cx="1101397" cy="597784"/>
            </a:xfrm>
            <a:prstGeom prst="rect">
              <a:avLst/>
            </a:prstGeom>
            <a:grpFill/>
          </p:spPr>
        </p:pic>
        <p:pic>
          <p:nvPicPr>
            <p:cNvPr id="55" name="图片 205">
              <a:extLst>
                <a:ext uri="{FF2B5EF4-FFF2-40B4-BE49-F238E27FC236}">
                  <a16:creationId xmlns:a16="http://schemas.microsoft.com/office/drawing/2014/main" id="{48414C25-FB4D-7240-A596-C1C5C4CA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3818" y="3579093"/>
              <a:ext cx="874203" cy="433863"/>
            </a:xfrm>
            <a:prstGeom prst="rect">
              <a:avLst/>
            </a:prstGeom>
            <a:grpFill/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FACFD9AE-F63C-E846-9345-7CE5E925D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24361" y="5559259"/>
              <a:ext cx="641171" cy="652541"/>
            </a:xfrm>
            <a:prstGeom prst="rect">
              <a:avLst/>
            </a:prstGeom>
            <a:grpFill/>
          </p:spPr>
        </p:pic>
        <p:pic>
          <p:nvPicPr>
            <p:cNvPr id="57" name="图片 190">
              <a:extLst>
                <a:ext uri="{FF2B5EF4-FFF2-40B4-BE49-F238E27FC236}">
                  <a16:creationId xmlns:a16="http://schemas.microsoft.com/office/drawing/2014/main" id="{4173C025-0810-1C4E-B7C0-2FA98E27B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9587" y="5514283"/>
              <a:ext cx="697517" cy="697517"/>
            </a:xfrm>
            <a:prstGeom prst="rect">
              <a:avLst/>
            </a:prstGeom>
            <a:grpFill/>
          </p:spPr>
        </p:pic>
        <p:pic>
          <p:nvPicPr>
            <p:cNvPr id="58" name="图片 206">
              <a:extLst>
                <a:ext uri="{FF2B5EF4-FFF2-40B4-BE49-F238E27FC236}">
                  <a16:creationId xmlns:a16="http://schemas.microsoft.com/office/drawing/2014/main" id="{29CFD669-C4C5-A744-9EA6-DF148F9C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9645" y="3614295"/>
              <a:ext cx="1219589" cy="307946"/>
            </a:xfrm>
            <a:prstGeom prst="rect">
              <a:avLst/>
            </a:prstGeom>
            <a:grpFill/>
          </p:spPr>
        </p:pic>
        <p:pic>
          <p:nvPicPr>
            <p:cNvPr id="59" name="图片 207">
              <a:extLst>
                <a:ext uri="{FF2B5EF4-FFF2-40B4-BE49-F238E27FC236}">
                  <a16:creationId xmlns:a16="http://schemas.microsoft.com/office/drawing/2014/main" id="{B86A8508-3198-1344-8007-CCF038363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91869" y="3637491"/>
              <a:ext cx="1009894" cy="266500"/>
            </a:xfrm>
            <a:prstGeom prst="rect">
              <a:avLst/>
            </a:prstGeom>
            <a:grpFill/>
          </p:spPr>
        </p:pic>
        <p:pic>
          <p:nvPicPr>
            <p:cNvPr id="60" name="图片 208">
              <a:extLst>
                <a:ext uri="{FF2B5EF4-FFF2-40B4-BE49-F238E27FC236}">
                  <a16:creationId xmlns:a16="http://schemas.microsoft.com/office/drawing/2014/main" id="{3D8CE52D-DD42-EA4C-A743-2FA78947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1178" y="3582412"/>
              <a:ext cx="1156966" cy="398954"/>
            </a:xfrm>
            <a:prstGeom prst="rect">
              <a:avLst/>
            </a:prstGeom>
            <a:grpFill/>
          </p:spPr>
        </p:pic>
        <p:pic>
          <p:nvPicPr>
            <p:cNvPr id="61" name="图片 191">
              <a:extLst>
                <a:ext uri="{FF2B5EF4-FFF2-40B4-BE49-F238E27FC236}">
                  <a16:creationId xmlns:a16="http://schemas.microsoft.com/office/drawing/2014/main" id="{B88DFC61-1B92-3B49-BFE8-D8D6E33D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17" y="4758088"/>
              <a:ext cx="1133039" cy="153293"/>
            </a:xfrm>
            <a:prstGeom prst="rect">
              <a:avLst/>
            </a:prstGeom>
            <a:grpFill/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387DA798-C9FB-A348-A385-E757EE9D7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4778" y="4641765"/>
              <a:ext cx="1214992" cy="385938"/>
            </a:xfrm>
            <a:prstGeom prst="rect">
              <a:avLst/>
            </a:prstGeom>
            <a:grpFill/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38CD8609-A40B-8144-91B5-9FA547312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1092" y="4754595"/>
              <a:ext cx="1277480" cy="187920"/>
            </a:xfrm>
            <a:prstGeom prst="rect">
              <a:avLst/>
            </a:prstGeom>
            <a:grpFill/>
          </p:spPr>
        </p:pic>
        <p:pic>
          <p:nvPicPr>
            <p:cNvPr id="64" name="图片 12">
              <a:extLst>
                <a:ext uri="{FF2B5EF4-FFF2-40B4-BE49-F238E27FC236}">
                  <a16:creationId xmlns:a16="http://schemas.microsoft.com/office/drawing/2014/main" id="{6FE1986F-6D43-CC40-AD68-0F7A13596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50" t="2306" b="2306"/>
            <a:stretch>
              <a:fillRect/>
            </a:stretch>
          </p:blipFill>
          <p:spPr>
            <a:xfrm>
              <a:off x="5078210" y="4637245"/>
              <a:ext cx="1209667" cy="399200"/>
            </a:xfrm>
            <a:prstGeom prst="rect">
              <a:avLst/>
            </a:prstGeom>
            <a:grpFill/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C62E9D9E-DC75-7647-ACC6-26AC0640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2011" y="4642218"/>
              <a:ext cx="1135967" cy="498193"/>
            </a:xfrm>
            <a:prstGeom prst="rect">
              <a:avLst/>
            </a:prstGeom>
            <a:grpFill/>
          </p:spPr>
        </p:pic>
        <p:pic>
          <p:nvPicPr>
            <p:cNvPr id="66" name="图片 214">
              <a:extLst>
                <a:ext uri="{FF2B5EF4-FFF2-40B4-BE49-F238E27FC236}">
                  <a16:creationId xmlns:a16="http://schemas.microsoft.com/office/drawing/2014/main" id="{E3A115A9-45DE-8D4C-89F1-A1786712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6954" y="4636802"/>
              <a:ext cx="1251009" cy="430676"/>
            </a:xfrm>
            <a:prstGeom prst="rect">
              <a:avLst/>
            </a:prstGeom>
            <a:grpFill/>
          </p:spPr>
        </p:pic>
        <p:pic>
          <p:nvPicPr>
            <p:cNvPr id="67" name="Picture 25" descr="屏幕快照 2019-09-15 下午7.53.48.png">
              <a:extLst>
                <a:ext uri="{FF2B5EF4-FFF2-40B4-BE49-F238E27FC236}">
                  <a16:creationId xmlns:a16="http://schemas.microsoft.com/office/drawing/2014/main" id="{3235849F-FC71-2043-8FA7-D2BCEBD1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510851" y="4628869"/>
              <a:ext cx="1212419" cy="456049"/>
            </a:xfrm>
            <a:prstGeom prst="rect">
              <a:avLst/>
            </a:prstGeom>
            <a:grpFill/>
          </p:spPr>
        </p:pic>
        <p:pic>
          <p:nvPicPr>
            <p:cNvPr id="68" name="图片 157">
              <a:extLst>
                <a:ext uri="{FF2B5EF4-FFF2-40B4-BE49-F238E27FC236}">
                  <a16:creationId xmlns:a16="http://schemas.microsoft.com/office/drawing/2014/main" id="{505F761B-1725-324C-8C54-47E79897B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7035" y="5628974"/>
              <a:ext cx="1418128" cy="572464"/>
            </a:xfrm>
            <a:prstGeom prst="rect">
              <a:avLst/>
            </a:prstGeom>
            <a:grpFill/>
          </p:spPr>
        </p:pic>
        <p:pic>
          <p:nvPicPr>
            <p:cNvPr id="69" name="图片 189">
              <a:extLst>
                <a:ext uri="{FF2B5EF4-FFF2-40B4-BE49-F238E27FC236}">
                  <a16:creationId xmlns:a16="http://schemas.microsoft.com/office/drawing/2014/main" id="{894B5266-C5FC-2641-B20E-1E01A6523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74181" y="3424963"/>
              <a:ext cx="1103782" cy="676022"/>
            </a:xfrm>
            <a:prstGeom prst="rect">
              <a:avLst/>
            </a:prstGeom>
            <a:grpFill/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2612AB91-F234-2E49-9B95-B362710D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101299" y="5643702"/>
              <a:ext cx="2077362" cy="539063"/>
            </a:xfrm>
            <a:prstGeom prst="rect">
              <a:avLst/>
            </a:prstGeom>
            <a:grpFill/>
          </p:spPr>
        </p:pic>
        <p:pic>
          <p:nvPicPr>
            <p:cNvPr id="71" name="图片 112">
              <a:extLst>
                <a:ext uri="{FF2B5EF4-FFF2-40B4-BE49-F238E27FC236}">
                  <a16:creationId xmlns:a16="http://schemas.microsoft.com/office/drawing/2014/main" id="{9A3F8994-78C7-3D46-8332-62FCA2CA7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726764" y="2484901"/>
              <a:ext cx="1193220" cy="445628"/>
            </a:xfrm>
            <a:prstGeom prst="rect">
              <a:avLst/>
            </a:prstGeom>
            <a:grpFill/>
          </p:spPr>
        </p:pic>
        <p:pic>
          <p:nvPicPr>
            <p:cNvPr id="72" name="图片 107">
              <a:extLst>
                <a:ext uri="{FF2B5EF4-FFF2-40B4-BE49-F238E27FC236}">
                  <a16:creationId xmlns:a16="http://schemas.microsoft.com/office/drawing/2014/main" id="{79B483EE-FB99-5E46-8005-B6CA92E7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3270" y="4636802"/>
              <a:ext cx="1334881" cy="404512"/>
            </a:xfrm>
            <a:prstGeom prst="rect">
              <a:avLst/>
            </a:prstGeom>
            <a:grpFill/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3EF40BC7-3233-E249-B1B1-55D8CE89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321246" y="3533479"/>
              <a:ext cx="1440172" cy="554940"/>
            </a:xfrm>
            <a:prstGeom prst="rect">
              <a:avLst/>
            </a:prstGeom>
            <a:grpFill/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93C490DA-2001-6647-BF18-5D2AD9D5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090097" y="5483118"/>
              <a:ext cx="902138" cy="902139"/>
            </a:xfrm>
            <a:prstGeom prst="rect">
              <a:avLst/>
            </a:prstGeom>
            <a:grpFill/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AB6268D5-3550-2B45-8D55-F9989E6D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4317" y="5648502"/>
              <a:ext cx="565691" cy="565691"/>
            </a:xfrm>
            <a:prstGeom prst="rect">
              <a:avLst/>
            </a:prstGeom>
            <a:grpFill/>
          </p:spPr>
        </p:pic>
      </p:grpSp>
      <p:cxnSp>
        <p:nvCxnSpPr>
          <p:cNvPr id="76" name="直接连接符 3">
            <a:extLst>
              <a:ext uri="{FF2B5EF4-FFF2-40B4-BE49-F238E27FC236}">
                <a16:creationId xmlns:a16="http://schemas.microsoft.com/office/drawing/2014/main" id="{C09BD244-AB24-944B-8331-137A5B6A4676}"/>
              </a:ext>
            </a:extLst>
          </p:cNvPr>
          <p:cNvCxnSpPr/>
          <p:nvPr userDrawn="1"/>
        </p:nvCxnSpPr>
        <p:spPr>
          <a:xfrm>
            <a:off x="619125" y="1111250"/>
            <a:ext cx="1092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704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BBF7CCF4-82FC-DA46-AFFC-558490E6478F}"/>
              </a:ext>
            </a:extLst>
          </p:cNvPr>
          <p:cNvSpPr txBox="1"/>
          <p:nvPr userDrawn="1"/>
        </p:nvSpPr>
        <p:spPr>
          <a:xfrm>
            <a:off x="5444241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47BC637-F58F-FC46-A1CC-4FC3D2E30030}"/>
              </a:ext>
            </a:extLst>
          </p:cNvPr>
          <p:cNvSpPr txBox="1"/>
          <p:nvPr userDrawn="1"/>
        </p:nvSpPr>
        <p:spPr>
          <a:xfrm>
            <a:off x="7423534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F1B75D4-CC76-C14F-8A89-6C47E86BF89C}"/>
              </a:ext>
            </a:extLst>
          </p:cNvPr>
          <p:cNvSpPr txBox="1"/>
          <p:nvPr userDrawn="1"/>
        </p:nvSpPr>
        <p:spPr>
          <a:xfrm>
            <a:off x="5444241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F0EE0CAD-43AF-7E44-8975-621688E038F9}"/>
              </a:ext>
            </a:extLst>
          </p:cNvPr>
          <p:cNvSpPr txBox="1"/>
          <p:nvPr userDrawn="1"/>
        </p:nvSpPr>
        <p:spPr>
          <a:xfrm>
            <a:off x="7423534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内容占位符 108">
            <a:extLst>
              <a:ext uri="{FF2B5EF4-FFF2-40B4-BE49-F238E27FC236}">
                <a16:creationId xmlns:a16="http://schemas.microsoft.com/office/drawing/2014/main" id="{8390B334-8EFA-9341-8D2A-40634E07F7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220" y="1144905"/>
            <a:ext cx="12192000" cy="54070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8A678-1FC8-7F4B-AFA4-6B063861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74F2E8F-54CD-4E47-9571-B66EAC00B682}"/>
              </a:ext>
            </a:extLst>
          </p:cNvPr>
          <p:cNvSpPr/>
          <p:nvPr userDrawn="1"/>
        </p:nvSpPr>
        <p:spPr bwMode="auto">
          <a:xfrm>
            <a:off x="331739" y="1068954"/>
            <a:ext cx="5760046" cy="5094744"/>
          </a:xfrm>
          <a:custGeom>
            <a:avLst/>
            <a:gdLst>
              <a:gd name="T0" fmla="*/ 2277 w 2277"/>
              <a:gd name="T1" fmla="*/ 2014 h 2014"/>
              <a:gd name="T2" fmla="*/ 1061 w 2277"/>
              <a:gd name="T3" fmla="*/ 2014 h 2014"/>
              <a:gd name="T4" fmla="*/ 0 w 2277"/>
              <a:gd name="T5" fmla="*/ 0 h 2014"/>
              <a:gd name="T6" fmla="*/ 1217 w 2277"/>
              <a:gd name="T7" fmla="*/ 0 h 2014"/>
              <a:gd name="T8" fmla="*/ 2277 w 2277"/>
              <a:gd name="T9" fmla="*/ 2014 h 2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7" h="2014">
                <a:moveTo>
                  <a:pt x="2277" y="2014"/>
                </a:moveTo>
                <a:lnTo>
                  <a:pt x="1061" y="2014"/>
                </a:lnTo>
                <a:lnTo>
                  <a:pt x="0" y="0"/>
                </a:lnTo>
                <a:lnTo>
                  <a:pt x="1217" y="0"/>
                </a:lnTo>
                <a:lnTo>
                  <a:pt x="2277" y="201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B055A77-B1EC-A64A-895F-4D54CB85BD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1" y="1564768"/>
            <a:ext cx="12858397" cy="4103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330200" sx="106000" sy="106000" algn="ctr" rotWithShape="0">
              <a:prstClr val="black">
                <a:alpha val="1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321431FD-1E79-CA40-8E91-415BB5D1F943}"/>
              </a:ext>
            </a:extLst>
          </p:cNvPr>
          <p:cNvSpPr/>
          <p:nvPr userDrawn="1"/>
        </p:nvSpPr>
        <p:spPr bwMode="auto">
          <a:xfrm>
            <a:off x="353" y="1068954"/>
            <a:ext cx="3412518" cy="4598930"/>
          </a:xfrm>
          <a:custGeom>
            <a:avLst/>
            <a:gdLst>
              <a:gd name="T0" fmla="*/ 1349 w 1349"/>
              <a:gd name="T1" fmla="*/ 0 h 1818"/>
              <a:gd name="T2" fmla="*/ 0 w 1349"/>
              <a:gd name="T3" fmla="*/ 1818 h 1818"/>
              <a:gd name="T4" fmla="*/ 0 w 1349"/>
              <a:gd name="T5" fmla="*/ 0 h 1818"/>
              <a:gd name="T6" fmla="*/ 1349 w 1349"/>
              <a:gd name="T7" fmla="*/ 0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9" h="1818">
                <a:moveTo>
                  <a:pt x="1349" y="0"/>
                </a:moveTo>
                <a:lnTo>
                  <a:pt x="0" y="1818"/>
                </a:lnTo>
                <a:lnTo>
                  <a:pt x="0" y="0"/>
                </a:lnTo>
                <a:lnTo>
                  <a:pt x="1349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6F91DD66-5659-9B41-BCC2-737F49C3E751}"/>
              </a:ext>
            </a:extLst>
          </p:cNvPr>
          <p:cNvSpPr/>
          <p:nvPr userDrawn="1"/>
        </p:nvSpPr>
        <p:spPr bwMode="auto">
          <a:xfrm>
            <a:off x="3015714" y="4605425"/>
            <a:ext cx="4535689" cy="1558273"/>
          </a:xfrm>
          <a:custGeom>
            <a:avLst/>
            <a:gdLst>
              <a:gd name="T0" fmla="*/ 446 w 1793"/>
              <a:gd name="T1" fmla="*/ 0 h 616"/>
              <a:gd name="T2" fmla="*/ 0 w 1793"/>
              <a:gd name="T3" fmla="*/ 616 h 616"/>
              <a:gd name="T4" fmla="*/ 1347 w 1793"/>
              <a:gd name="T5" fmla="*/ 616 h 616"/>
              <a:gd name="T6" fmla="*/ 1793 w 1793"/>
              <a:gd name="T7" fmla="*/ 0 h 616"/>
              <a:gd name="T8" fmla="*/ 446 w 1793"/>
              <a:gd name="T9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3" h="616">
                <a:moveTo>
                  <a:pt x="446" y="0"/>
                </a:moveTo>
                <a:lnTo>
                  <a:pt x="0" y="616"/>
                </a:lnTo>
                <a:lnTo>
                  <a:pt x="1347" y="616"/>
                </a:lnTo>
                <a:lnTo>
                  <a:pt x="1793" y="0"/>
                </a:lnTo>
                <a:lnTo>
                  <a:pt x="446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7CC4E4-AA88-D048-AC10-C807EFA95EAC}"/>
              </a:ext>
            </a:extLst>
          </p:cNvPr>
          <p:cNvSpPr txBox="1"/>
          <p:nvPr userDrawn="1"/>
        </p:nvSpPr>
        <p:spPr>
          <a:xfrm>
            <a:off x="3412871" y="2113411"/>
            <a:ext cx="209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云联壹云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F3B594-335F-5A4B-921A-ACB7C1B9A0B9}"/>
              </a:ext>
            </a:extLst>
          </p:cNvPr>
          <p:cNvSpPr txBox="1"/>
          <p:nvPr userDrawn="1"/>
        </p:nvSpPr>
        <p:spPr>
          <a:xfrm>
            <a:off x="3412871" y="2734825"/>
            <a:ext cx="4010026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186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8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新一代产品化融合云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2109D6-2B68-7041-ACA6-25E2D7BDDEFE}"/>
              </a:ext>
            </a:extLst>
          </p:cNvPr>
          <p:cNvSpPr/>
          <p:nvPr userDrawn="1"/>
        </p:nvSpPr>
        <p:spPr>
          <a:xfrm>
            <a:off x="3525390" y="4071120"/>
            <a:ext cx="1981633" cy="307777"/>
          </a:xfrm>
          <a:prstGeom prst="rect">
            <a:avLst/>
          </a:prstGeom>
          <a:solidFill>
            <a:srgbClr val="4186FF"/>
          </a:solidFill>
          <a:ln>
            <a:solidFill>
              <a:sysClr val="window" lastClr="FFFFFF">
                <a:alpha val="40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</a:rPr>
              <a:t>姓名 岗位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</a:rPr>
              <a:t>2010-0109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52E8DC-BD97-C747-B474-BBC43ED65F05}"/>
              </a:ext>
            </a:extLst>
          </p:cNvPr>
          <p:cNvSpPr/>
          <p:nvPr userDrawn="1"/>
        </p:nvSpPr>
        <p:spPr>
          <a:xfrm>
            <a:off x="3442908" y="3252760"/>
            <a:ext cx="7983127" cy="710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云联壹云核心产品融合云 云联壹云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秉承：简单、开放、融合、智能的产品理念，能够帮助企业实现异构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基础设施的全面云化、统一管理及成本优化，提高运维效率的同时，降低企业运营成本。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10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bldLvl="0" animBg="1"/>
      <p:bldP spid="7" grpId="0"/>
      <p:bldP spid="8" grpId="0" bldLvl="0" animBg="1"/>
      <p:bldP spid="9" grpId="0" bldLvl="0" animBg="1"/>
      <p:bldP spid="10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D2F5A0-D0B9-46A0-A447-0EBD21393B98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C0DEE5-0E18-429A-BDB8-2438BD494E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AFC7C6D-3395-5A4E-A21B-A0B54AF7018C}"/>
              </a:ext>
            </a:extLst>
          </p:cNvPr>
          <p:cNvSpPr/>
          <p:nvPr userDrawn="1"/>
        </p:nvSpPr>
        <p:spPr bwMode="auto">
          <a:xfrm>
            <a:off x="331739" y="1068954"/>
            <a:ext cx="5760046" cy="5094744"/>
          </a:xfrm>
          <a:custGeom>
            <a:avLst/>
            <a:gdLst>
              <a:gd name="T0" fmla="*/ 2277 w 2277"/>
              <a:gd name="T1" fmla="*/ 2014 h 2014"/>
              <a:gd name="T2" fmla="*/ 1061 w 2277"/>
              <a:gd name="T3" fmla="*/ 2014 h 2014"/>
              <a:gd name="T4" fmla="*/ 0 w 2277"/>
              <a:gd name="T5" fmla="*/ 0 h 2014"/>
              <a:gd name="T6" fmla="*/ 1217 w 2277"/>
              <a:gd name="T7" fmla="*/ 0 h 2014"/>
              <a:gd name="T8" fmla="*/ 2277 w 2277"/>
              <a:gd name="T9" fmla="*/ 2014 h 2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7" h="2014">
                <a:moveTo>
                  <a:pt x="2277" y="2014"/>
                </a:moveTo>
                <a:lnTo>
                  <a:pt x="1061" y="2014"/>
                </a:lnTo>
                <a:lnTo>
                  <a:pt x="0" y="0"/>
                </a:lnTo>
                <a:lnTo>
                  <a:pt x="1217" y="0"/>
                </a:lnTo>
                <a:lnTo>
                  <a:pt x="2277" y="201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EE1039-D7E1-804F-93DE-06D9937D57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1" y="1564768"/>
            <a:ext cx="12858397" cy="4103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330200" sx="106000" sy="106000" algn="ctr" rotWithShape="0">
              <a:prstClr val="black">
                <a:alpha val="1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9309F74-BD0F-AB40-871B-9B56781B25D3}"/>
              </a:ext>
            </a:extLst>
          </p:cNvPr>
          <p:cNvSpPr/>
          <p:nvPr userDrawn="1"/>
        </p:nvSpPr>
        <p:spPr bwMode="auto">
          <a:xfrm>
            <a:off x="353" y="1068954"/>
            <a:ext cx="3412518" cy="4598930"/>
          </a:xfrm>
          <a:custGeom>
            <a:avLst/>
            <a:gdLst>
              <a:gd name="T0" fmla="*/ 1349 w 1349"/>
              <a:gd name="T1" fmla="*/ 0 h 1818"/>
              <a:gd name="T2" fmla="*/ 0 w 1349"/>
              <a:gd name="T3" fmla="*/ 1818 h 1818"/>
              <a:gd name="T4" fmla="*/ 0 w 1349"/>
              <a:gd name="T5" fmla="*/ 0 h 1818"/>
              <a:gd name="T6" fmla="*/ 1349 w 1349"/>
              <a:gd name="T7" fmla="*/ 0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9" h="1818">
                <a:moveTo>
                  <a:pt x="1349" y="0"/>
                </a:moveTo>
                <a:lnTo>
                  <a:pt x="0" y="1818"/>
                </a:lnTo>
                <a:lnTo>
                  <a:pt x="0" y="0"/>
                </a:lnTo>
                <a:lnTo>
                  <a:pt x="1349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4F491500-7BAA-7248-A822-CEE2AB92D2E2}"/>
              </a:ext>
            </a:extLst>
          </p:cNvPr>
          <p:cNvSpPr/>
          <p:nvPr userDrawn="1"/>
        </p:nvSpPr>
        <p:spPr bwMode="auto">
          <a:xfrm>
            <a:off x="3015714" y="4605425"/>
            <a:ext cx="4535689" cy="1558273"/>
          </a:xfrm>
          <a:custGeom>
            <a:avLst/>
            <a:gdLst>
              <a:gd name="T0" fmla="*/ 446 w 1793"/>
              <a:gd name="T1" fmla="*/ 0 h 616"/>
              <a:gd name="T2" fmla="*/ 0 w 1793"/>
              <a:gd name="T3" fmla="*/ 616 h 616"/>
              <a:gd name="T4" fmla="*/ 1347 w 1793"/>
              <a:gd name="T5" fmla="*/ 616 h 616"/>
              <a:gd name="T6" fmla="*/ 1793 w 1793"/>
              <a:gd name="T7" fmla="*/ 0 h 616"/>
              <a:gd name="T8" fmla="*/ 446 w 1793"/>
              <a:gd name="T9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3" h="616">
                <a:moveTo>
                  <a:pt x="446" y="0"/>
                </a:moveTo>
                <a:lnTo>
                  <a:pt x="0" y="616"/>
                </a:lnTo>
                <a:lnTo>
                  <a:pt x="1347" y="616"/>
                </a:lnTo>
                <a:lnTo>
                  <a:pt x="1793" y="0"/>
                </a:lnTo>
                <a:lnTo>
                  <a:pt x="446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29CC03-9E2B-8D44-A8CF-CEF5CF747086}"/>
              </a:ext>
            </a:extLst>
          </p:cNvPr>
          <p:cNvSpPr txBox="1"/>
          <p:nvPr userDrawn="1"/>
        </p:nvSpPr>
        <p:spPr>
          <a:xfrm>
            <a:off x="4161755" y="2065285"/>
            <a:ext cx="1390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94F5D4-8092-0641-8166-BD32C62637B9}"/>
              </a:ext>
            </a:extLst>
          </p:cNvPr>
          <p:cNvSpPr txBox="1"/>
          <p:nvPr userDrawn="1"/>
        </p:nvSpPr>
        <p:spPr>
          <a:xfrm>
            <a:off x="4161755" y="2686699"/>
            <a:ext cx="4010026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186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186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 YOU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F330E-2FBF-B84D-B268-4B5D1A28642C}"/>
              </a:ext>
            </a:extLst>
          </p:cNvPr>
          <p:cNvSpPr/>
          <p:nvPr userDrawn="1"/>
        </p:nvSpPr>
        <p:spPr>
          <a:xfrm>
            <a:off x="4274274" y="4022994"/>
            <a:ext cx="1981633" cy="307777"/>
          </a:xfrm>
          <a:prstGeom prst="rect">
            <a:avLst/>
          </a:prstGeom>
          <a:solidFill>
            <a:srgbClr val="4186FF"/>
          </a:solidFill>
          <a:ln>
            <a:solidFill>
              <a:sysClr val="window" lastClr="FFFFFF">
                <a:alpha val="40000"/>
              </a:sys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</a:rPr>
              <a:t>姓名 岗位  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</a:rPr>
              <a:t>2010-0109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89E3A-21ED-5544-8E64-9D4C2F2582E4}"/>
              </a:ext>
            </a:extLst>
          </p:cNvPr>
          <p:cNvSpPr/>
          <p:nvPr userDrawn="1"/>
        </p:nvSpPr>
        <p:spPr>
          <a:xfrm>
            <a:off x="4191792" y="3204634"/>
            <a:ext cx="7983127" cy="710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云联壹云核心产品融合云 云联壹云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秉承：简单、开放、融合、智能的产品理念，能够帮助企业实现异构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IT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+mn-ea"/>
                <a:sym typeface="+mn-lt"/>
              </a:rPr>
              <a:t>基础设施的全面云化、统一管理及成本优化，提高运维效率的同时，降低企业运营成本。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ABD644-8EAC-0348-826F-6989325D8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770" y="314960"/>
            <a:ext cx="1598025" cy="4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ldLvl="0" animBg="1"/>
      <p:bldP spid="6" grpId="0" bldLvl="0" animBg="1"/>
      <p:bldP spid="7" grpId="0"/>
      <p:bldP spid="8" grpId="0" bldLvl="0" animBg="1"/>
      <p:bldP spid="9" grpId="0" bldLvl="0" animBg="1"/>
      <p:bldP spid="10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569DED-E574-EF4A-9BA9-F74802D19318}"/>
              </a:ext>
            </a:extLst>
          </p:cNvPr>
          <p:cNvSpPr/>
          <p:nvPr userDrawn="1"/>
        </p:nvSpPr>
        <p:spPr>
          <a:xfrm>
            <a:off x="5061224" y="1555920"/>
            <a:ext cx="7797526" cy="4120810"/>
          </a:xfrm>
          <a:prstGeom prst="rect">
            <a:avLst/>
          </a:prstGeom>
          <a:solidFill>
            <a:srgbClr val="41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84FF"/>
              </a:solidFill>
            </a:endParaRPr>
          </a:p>
        </p:txBody>
      </p:sp>
      <p:sp>
        <p:nvSpPr>
          <p:cNvPr id="4" name="MH_Others_1">
            <a:extLst>
              <a:ext uri="{FF2B5EF4-FFF2-40B4-BE49-F238E27FC236}">
                <a16:creationId xmlns:a16="http://schemas.microsoft.com/office/drawing/2014/main" id="{C47FE4E1-CF9E-EB43-99D6-C2ACF9147B1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133322" y="2365764"/>
            <a:ext cx="3078072" cy="17697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5" name="MH_Others_2">
            <a:extLst>
              <a:ext uri="{FF2B5EF4-FFF2-40B4-BE49-F238E27FC236}">
                <a16:creationId xmlns:a16="http://schemas.microsoft.com/office/drawing/2014/main" id="{02C54546-A3ED-A34F-826C-D53ACB8E299C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1022710" y="4221948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726556E-FF77-524B-95B0-AF4218DBF2AA}"/>
              </a:ext>
            </a:extLst>
          </p:cNvPr>
          <p:cNvGrpSpPr/>
          <p:nvPr userDrawn="1"/>
        </p:nvGrpSpPr>
        <p:grpSpPr>
          <a:xfrm>
            <a:off x="5821045" y="1962785"/>
            <a:ext cx="2214003" cy="829945"/>
            <a:chOff x="5821045" y="1962785"/>
            <a:chExt cx="2214003" cy="829945"/>
          </a:xfrm>
        </p:grpSpPr>
        <p:sp>
          <p:nvSpPr>
            <p:cNvPr id="7" name="MH_Entry_1">
              <a:extLst>
                <a:ext uri="{FF2B5EF4-FFF2-40B4-BE49-F238E27FC236}">
                  <a16:creationId xmlns:a16="http://schemas.microsoft.com/office/drawing/2014/main" id="{7FA6E648-EDCE-7446-9193-909D6C009DF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779464" y="2109015"/>
              <a:ext cx="1255584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+mn-ea"/>
                </a:rPr>
                <a:t>公司介绍</a:t>
              </a:r>
              <a:endParaRPr lang="en-US" altLang="zh-CN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Company profile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08D3409-9D2A-8447-81E2-01FAD724A6E9}"/>
                </a:ext>
              </a:extLst>
            </p:cNvPr>
            <p:cNvSpPr txBox="1"/>
            <p:nvPr/>
          </p:nvSpPr>
          <p:spPr>
            <a:xfrm>
              <a:off x="5821045" y="1962785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01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4F1A596-B5E8-DC41-B83F-4C25A55DD2F8}"/>
              </a:ext>
            </a:extLst>
          </p:cNvPr>
          <p:cNvGrpSpPr/>
          <p:nvPr userDrawn="1"/>
        </p:nvGrpSpPr>
        <p:grpSpPr>
          <a:xfrm>
            <a:off x="5821045" y="2805430"/>
            <a:ext cx="3673151" cy="829945"/>
            <a:chOff x="5821045" y="2805430"/>
            <a:chExt cx="3673151" cy="829945"/>
          </a:xfrm>
        </p:grpSpPr>
        <p:sp>
          <p:nvSpPr>
            <p:cNvPr id="10" name="MH_Entry_2">
              <a:extLst>
                <a:ext uri="{FF2B5EF4-FFF2-40B4-BE49-F238E27FC236}">
                  <a16:creationId xmlns:a16="http://schemas.microsoft.com/office/drawing/2014/main" id="{D4480E60-C249-0647-9701-510FA48639C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779182" y="2978468"/>
              <a:ext cx="2715014" cy="53848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+mn-ea"/>
                </a:rPr>
                <a:t>IT基础</a:t>
              </a:r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架构发展</a:t>
              </a:r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+mn-ea"/>
                </a:rPr>
                <a:t>趋势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endParaRPr>
            </a:p>
            <a:p>
              <a:pPr lvl="0"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It infrastructure trends</a:t>
              </a:r>
              <a:endParaRPr lang="zh-CN" altLang="en-US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8ADCD47-D53D-1748-A5FC-433E845892E6}"/>
                </a:ext>
              </a:extLst>
            </p:cNvPr>
            <p:cNvSpPr txBox="1"/>
            <p:nvPr/>
          </p:nvSpPr>
          <p:spPr>
            <a:xfrm>
              <a:off x="5821045" y="2805430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02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505EEE4-305D-B64D-9B90-6F73A4CAA9B9}"/>
              </a:ext>
            </a:extLst>
          </p:cNvPr>
          <p:cNvGrpSpPr/>
          <p:nvPr userDrawn="1"/>
        </p:nvGrpSpPr>
        <p:grpSpPr>
          <a:xfrm>
            <a:off x="5821045" y="3654831"/>
            <a:ext cx="3424960" cy="829945"/>
            <a:chOff x="5821045" y="3654831"/>
            <a:chExt cx="3424960" cy="829945"/>
          </a:xfrm>
        </p:grpSpPr>
        <p:sp>
          <p:nvSpPr>
            <p:cNvPr id="13" name="MH_Entry_3">
              <a:extLst>
                <a:ext uri="{FF2B5EF4-FFF2-40B4-BE49-F238E27FC236}">
                  <a16:creationId xmlns:a16="http://schemas.microsoft.com/office/drawing/2014/main" id="{3972A9DA-C7BC-284F-8B4B-2263F7896A1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779182" y="3848418"/>
              <a:ext cx="2466823" cy="53848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云联壹云解决方案</a:t>
              </a:r>
              <a:endParaRPr lang="en-US" altLang="zh-CN" sz="2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lvl="0"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one </a:t>
              </a:r>
              <a:r>
                <a:rPr lang="zh-CN" altLang="en-US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 </a:t>
              </a:r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Cloud cloud solution</a:t>
              </a:r>
              <a:endParaRPr lang="zh-CN" altLang="en-US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CB564A-B02B-8746-9F42-4910C07B63D4}"/>
                </a:ext>
              </a:extLst>
            </p:cNvPr>
            <p:cNvSpPr txBox="1"/>
            <p:nvPr/>
          </p:nvSpPr>
          <p:spPr>
            <a:xfrm>
              <a:off x="5821045" y="3654831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03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4219A9-70D8-9D49-BC73-944AE0CDD8C0}"/>
              </a:ext>
            </a:extLst>
          </p:cNvPr>
          <p:cNvGrpSpPr/>
          <p:nvPr userDrawn="1"/>
        </p:nvGrpSpPr>
        <p:grpSpPr>
          <a:xfrm>
            <a:off x="5821045" y="4532453"/>
            <a:ext cx="2214003" cy="829945"/>
            <a:chOff x="5821045" y="4532453"/>
            <a:chExt cx="2214003" cy="829945"/>
          </a:xfrm>
        </p:grpSpPr>
        <p:sp>
          <p:nvSpPr>
            <p:cNvPr id="16" name="MH_Entry_4">
              <a:extLst>
                <a:ext uri="{FF2B5EF4-FFF2-40B4-BE49-F238E27FC236}">
                  <a16:creationId xmlns:a16="http://schemas.microsoft.com/office/drawing/2014/main" id="{16436131-6C5E-6447-8CA5-1B3BBF5F7F6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779463" y="4717563"/>
              <a:ext cx="1255585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客户案例</a:t>
              </a:r>
              <a:endParaRPr lang="en-US" altLang="zh-CN" sz="2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lvl="0"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Customer case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540C98-FFE5-8543-B5A9-2558137748DF}"/>
                </a:ext>
              </a:extLst>
            </p:cNvPr>
            <p:cNvSpPr txBox="1"/>
            <p:nvPr/>
          </p:nvSpPr>
          <p:spPr>
            <a:xfrm>
              <a:off x="5821045" y="4532453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29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56A89-0FEB-EA46-A698-9CAB1D31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365125"/>
            <a:ext cx="12368463" cy="5811086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1FE1948-CA90-8245-8AA4-A30A5B608297}"/>
              </a:ext>
            </a:extLst>
          </p:cNvPr>
          <p:cNvGrpSpPr/>
          <p:nvPr userDrawn="1"/>
        </p:nvGrpSpPr>
        <p:grpSpPr>
          <a:xfrm>
            <a:off x="352" y="2322758"/>
            <a:ext cx="12858044" cy="2551890"/>
            <a:chOff x="170694" y="177982"/>
            <a:chExt cx="3936003" cy="781165"/>
          </a:xfrm>
        </p:grpSpPr>
        <p:sp>
          <p:nvSpPr>
            <p:cNvPr id="4" name="等腰三角形 4">
              <a:extLst>
                <a:ext uri="{FF2B5EF4-FFF2-40B4-BE49-F238E27FC236}">
                  <a16:creationId xmlns:a16="http://schemas.microsoft.com/office/drawing/2014/main" id="{35D6501D-CA68-8D4E-A6CE-166774C3F387}"/>
                </a:ext>
              </a:extLst>
            </p:cNvPr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5" name="等腰三角形 5">
              <a:extLst>
                <a:ext uri="{FF2B5EF4-FFF2-40B4-BE49-F238E27FC236}">
                  <a16:creationId xmlns:a16="http://schemas.microsoft.com/office/drawing/2014/main" id="{2DF970A8-507B-6A43-84DA-9E6E7196BD3B}"/>
                </a:ext>
              </a:extLst>
            </p:cNvPr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20E9D56-AA07-BE4C-9751-461FE92857C9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DA930C3E-E2F4-BB42-9081-1B83313CE2F6}"/>
                </a:ext>
              </a:extLst>
            </p:cNvPr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1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solidFill>
                  <a:srgbClr val="2B84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908A1644-9F34-A54B-8E77-9663EB453520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5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01</a:t>
              </a:r>
              <a:endParaRPr lang="zh-CN" altLang="en-US" sz="1125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A874467-D9D6-6F46-B76C-F0D972539E28}"/>
              </a:ext>
            </a:extLst>
          </p:cNvPr>
          <p:cNvSpPr/>
          <p:nvPr userDrawn="1"/>
        </p:nvSpPr>
        <p:spPr>
          <a:xfrm>
            <a:off x="5565775" y="2968625"/>
            <a:ext cx="5810250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云联壹云公司介绍</a:t>
            </a:r>
            <a:endParaRPr lang="zh-CN" altLang="en-US" sz="4000" b="1" dirty="0">
              <a:solidFill>
                <a:srgbClr val="4186FF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e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0406E7-C69E-7849-B0A1-4436CAAA7132}"/>
              </a:ext>
            </a:extLst>
          </p:cNvPr>
          <p:cNvSpPr txBox="1"/>
          <p:nvPr userDrawn="1"/>
        </p:nvSpPr>
        <p:spPr>
          <a:xfrm>
            <a:off x="5444241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717F8C-D5A3-934E-929D-3581B18E3236}"/>
              </a:ext>
            </a:extLst>
          </p:cNvPr>
          <p:cNvSpPr txBox="1"/>
          <p:nvPr userDrawn="1"/>
        </p:nvSpPr>
        <p:spPr>
          <a:xfrm>
            <a:off x="7423534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93FBA-54C4-F44D-8F96-0C55D03653F2}"/>
              </a:ext>
            </a:extLst>
          </p:cNvPr>
          <p:cNvSpPr txBox="1"/>
          <p:nvPr userDrawn="1"/>
        </p:nvSpPr>
        <p:spPr>
          <a:xfrm>
            <a:off x="5444241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9822E6CD-2AEB-8A4A-B9DD-76D5859D6C1A}"/>
              </a:ext>
            </a:extLst>
          </p:cNvPr>
          <p:cNvSpPr txBox="1"/>
          <p:nvPr userDrawn="1"/>
        </p:nvSpPr>
        <p:spPr>
          <a:xfrm>
            <a:off x="7423534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26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0B86795-1E0C-DF46-A262-440D3C723D7B}"/>
              </a:ext>
            </a:extLst>
          </p:cNvPr>
          <p:cNvGrpSpPr/>
          <p:nvPr userDrawn="1"/>
        </p:nvGrpSpPr>
        <p:grpSpPr>
          <a:xfrm>
            <a:off x="447675" y="395605"/>
            <a:ext cx="4364990" cy="853440"/>
            <a:chOff x="555" y="407"/>
            <a:chExt cx="6874" cy="134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24BAFEF-0283-8B45-A96A-54AF06ED7119}"/>
                </a:ext>
              </a:extLst>
            </p:cNvPr>
            <p:cNvSpPr/>
            <p:nvPr/>
          </p:nvSpPr>
          <p:spPr>
            <a:xfrm>
              <a:off x="555" y="480"/>
              <a:ext cx="135" cy="1128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11384E1-5AC7-A846-B25C-B8BF17B6CB79}"/>
                </a:ext>
              </a:extLst>
            </p:cNvPr>
            <p:cNvSpPr/>
            <p:nvPr/>
          </p:nvSpPr>
          <p:spPr>
            <a:xfrm>
              <a:off x="741" y="407"/>
              <a:ext cx="6688" cy="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云联壹云公司简介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rtl="0" eaLnBrk="1" fontAlgn="auto" latinLnBrk="0" hangingPunct="1">
                <a:lnSpc>
                  <a:spcPct val="160000"/>
                </a:lnSpc>
                <a:buNone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美团云原班人马打造，大型企业机构运营经验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92DF6B7-1021-B143-9BEB-8B20CC24622D}"/>
              </a:ext>
            </a:extLst>
          </p:cNvPr>
          <p:cNvSpPr txBox="1"/>
          <p:nvPr userDrawn="1"/>
        </p:nvSpPr>
        <p:spPr>
          <a:xfrm>
            <a:off x="496569" y="481330"/>
            <a:ext cx="7106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</a:rPr>
              <a:t>企业</a:t>
            </a:r>
            <a:r>
              <a:rPr lang="en-US" altLang="zh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</a:rPr>
              <a:t>IT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</a:rPr>
              <a:t>基础设施云化的趋势</a:t>
            </a:r>
          </a:p>
        </p:txBody>
      </p:sp>
    </p:spTree>
    <p:extLst>
      <p:ext uri="{BB962C8B-B14F-4D97-AF65-F5344CB8AC3E}">
        <p14:creationId xmlns:p14="http://schemas.microsoft.com/office/powerpoint/2010/main" val="428828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ślíḋè-Rectangle 2">
            <a:extLst>
              <a:ext uri="{FF2B5EF4-FFF2-40B4-BE49-F238E27FC236}">
                <a16:creationId xmlns:a16="http://schemas.microsoft.com/office/drawing/2014/main" id="{FA5E057A-AE7A-D84F-AC06-43D698813F1F}"/>
              </a:ext>
            </a:extLst>
          </p:cNvPr>
          <p:cNvSpPr/>
          <p:nvPr userDrawn="1"/>
        </p:nvSpPr>
        <p:spPr bwMode="auto">
          <a:xfrm>
            <a:off x="447676" y="1627431"/>
            <a:ext cx="11225516" cy="2294227"/>
          </a:xfrm>
          <a:prstGeom prst="rect">
            <a:avLst/>
          </a:prstGeom>
          <a:blipFill dpi="0"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îṣļîḑé-Oval 18">
            <a:extLst>
              <a:ext uri="{FF2B5EF4-FFF2-40B4-BE49-F238E27FC236}">
                <a16:creationId xmlns:a16="http://schemas.microsoft.com/office/drawing/2014/main" id="{52561F40-3363-3249-9FF1-2DEE2697383A}"/>
              </a:ext>
            </a:extLst>
          </p:cNvPr>
          <p:cNvSpPr/>
          <p:nvPr userDrawn="1"/>
        </p:nvSpPr>
        <p:spPr>
          <a:xfrm>
            <a:off x="2139389" y="3385148"/>
            <a:ext cx="909757" cy="909757"/>
          </a:xfrm>
          <a:prstGeom prst="ellipse">
            <a:avLst/>
          </a:prstGeom>
          <a:solidFill>
            <a:schemeClr val="accent1"/>
          </a:solidFill>
          <a:ln w="92075">
            <a:solidFill>
              <a:schemeClr val="bg1">
                <a:alpha val="18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îṣļîḑé-Oval 16">
            <a:extLst>
              <a:ext uri="{FF2B5EF4-FFF2-40B4-BE49-F238E27FC236}">
                <a16:creationId xmlns:a16="http://schemas.microsoft.com/office/drawing/2014/main" id="{C6294002-3AB2-B94F-94C1-F51F8CF32917}"/>
              </a:ext>
            </a:extLst>
          </p:cNvPr>
          <p:cNvSpPr/>
          <p:nvPr userDrawn="1"/>
        </p:nvSpPr>
        <p:spPr>
          <a:xfrm>
            <a:off x="5369660" y="3385148"/>
            <a:ext cx="909757" cy="909757"/>
          </a:xfrm>
          <a:prstGeom prst="ellipse">
            <a:avLst/>
          </a:prstGeom>
          <a:solidFill>
            <a:srgbClr val="15A2B8"/>
          </a:solidFill>
          <a:ln w="92075">
            <a:solidFill>
              <a:schemeClr val="bg1">
                <a:alpha val="18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îṣļîḑé-Oval 11">
            <a:extLst>
              <a:ext uri="{FF2B5EF4-FFF2-40B4-BE49-F238E27FC236}">
                <a16:creationId xmlns:a16="http://schemas.microsoft.com/office/drawing/2014/main" id="{AB417B1C-7E3C-624D-A75B-B4FFE14FF956}"/>
              </a:ext>
            </a:extLst>
          </p:cNvPr>
          <p:cNvSpPr/>
          <p:nvPr userDrawn="1"/>
        </p:nvSpPr>
        <p:spPr>
          <a:xfrm>
            <a:off x="8599930" y="3385148"/>
            <a:ext cx="909757" cy="909757"/>
          </a:xfrm>
          <a:prstGeom prst="ellipse">
            <a:avLst/>
          </a:prstGeom>
          <a:solidFill>
            <a:srgbClr val="103751"/>
          </a:solidFill>
          <a:ln w="92075">
            <a:solidFill>
              <a:schemeClr val="bg1">
                <a:alpha val="18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132A67F-B6BD-5C4C-BD72-BAA332C40C0B}"/>
              </a:ext>
            </a:extLst>
          </p:cNvPr>
          <p:cNvGrpSpPr/>
          <p:nvPr userDrawn="1"/>
        </p:nvGrpSpPr>
        <p:grpSpPr>
          <a:xfrm>
            <a:off x="1116872" y="4404700"/>
            <a:ext cx="3027045" cy="1843809"/>
            <a:chOff x="7425318" y="3218012"/>
            <a:chExt cx="3027045" cy="202819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76E1EEC-6ADF-D747-94AB-5DAEF8357D87}"/>
                </a:ext>
              </a:extLst>
            </p:cNvPr>
            <p:cNvSpPr/>
            <p:nvPr/>
          </p:nvSpPr>
          <p:spPr>
            <a:xfrm>
              <a:off x="7800228" y="3218012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顶尖团队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757D8E-C3DE-024C-A746-1FB5096D90AC}"/>
                </a:ext>
              </a:extLst>
            </p:cNvPr>
            <p:cNvSpPr txBox="1"/>
            <p:nvPr/>
          </p:nvSpPr>
          <p:spPr>
            <a:xfrm>
              <a:off x="7425318" y="3641557"/>
              <a:ext cx="3027045" cy="16046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核心团队来自：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美团网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，研发团队占</a:t>
              </a:r>
              <a:r>
                <a:rPr lang="en-US" altLang="zh-CN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75%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以上，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CTO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邱剑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Century Gothic" panose="020B0502020202020204" pitchFamily="34" charset="0"/>
                </a:rPr>
                <a:t>为原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美团云</a:t>
              </a:r>
              <a:r>
                <a:rPr lang="en-GB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CTO</a:t>
              </a:r>
              <a:r>
                <a:rPr lang="zh-CN" altLang="en-GB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、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架构师，美团网基础设施技术负责人，美团网全线业务构架在美团云之上。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76F27CE-674B-004A-ADCA-661721D6D449}"/>
              </a:ext>
            </a:extLst>
          </p:cNvPr>
          <p:cNvGrpSpPr/>
          <p:nvPr userDrawn="1"/>
        </p:nvGrpSpPr>
        <p:grpSpPr>
          <a:xfrm>
            <a:off x="7996164" y="4404700"/>
            <a:ext cx="3122551" cy="2056765"/>
            <a:chOff x="7425318" y="3189437"/>
            <a:chExt cx="3122551" cy="205676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BAF7F8A-ED93-5643-B23D-E652A1C1FA44}"/>
                </a:ext>
              </a:extLst>
            </p:cNvPr>
            <p:cNvSpPr/>
            <p:nvPr/>
          </p:nvSpPr>
          <p:spPr>
            <a:xfrm>
              <a:off x="7523108" y="3189437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广泛合作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55EC79-5911-C14F-A559-7EE38AE054D3}"/>
                </a:ext>
              </a:extLst>
            </p:cNvPr>
            <p:cNvSpPr txBox="1"/>
            <p:nvPr/>
          </p:nvSpPr>
          <p:spPr>
            <a:xfrm>
              <a:off x="7425318" y="3641557"/>
              <a:ext cx="3122551" cy="16046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合作多家公有云厂商，</a:t>
              </a:r>
              <a:r>
                <a:rPr lang="en-US" altLang="zh-CN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AWS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、</a:t>
              </a:r>
              <a:r>
                <a:rPr lang="en-US" altLang="zh-CN" sz="1400" dirty="0" err="1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GoogleCloud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以及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阿里云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华为云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天翼云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等国内公有云合作伙伴，与众多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IT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服务商和系统集成商达成渠道合作关系。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06A39D-CEDA-C544-9992-BC49E93B24B5}"/>
              </a:ext>
            </a:extLst>
          </p:cNvPr>
          <p:cNvGrpSpPr/>
          <p:nvPr userDrawn="1"/>
        </p:nvGrpSpPr>
        <p:grpSpPr>
          <a:xfrm>
            <a:off x="4518827" y="4404700"/>
            <a:ext cx="2803525" cy="2359025"/>
            <a:chOff x="7523108" y="3189437"/>
            <a:chExt cx="2803525" cy="235902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2F9615E-F16E-6D40-9733-1E197863B883}"/>
                </a:ext>
              </a:extLst>
            </p:cNvPr>
            <p:cNvSpPr/>
            <p:nvPr/>
          </p:nvSpPr>
          <p:spPr>
            <a:xfrm>
              <a:off x="7700908" y="3189437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0FB059C-E8EE-8346-A673-DF2D15C67BA6}"/>
                </a:ext>
              </a:extLst>
            </p:cNvPr>
            <p:cNvSpPr txBox="1"/>
            <p:nvPr/>
          </p:nvSpPr>
          <p:spPr>
            <a:xfrm>
              <a:off x="7523108" y="3641557"/>
              <a:ext cx="2803525" cy="19069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236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产品</a:t>
              </a:r>
              <a:r>
                <a:rPr lang="zh-CN" altLang="en-US" sz="1400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自主研发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不依赖第三方，开源开放打造技术品牌，云联壹云体现“产品化融合云”的理念。</a:t>
              </a: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lang="zh-CN" altLang="en-US" sz="1500" dirty="0">
                <a:latin typeface="苹方-简" panose="020B0400000000000000" charset="-122"/>
                <a:ea typeface="苹方-简" panose="020B0400000000000000" charset="-122"/>
              </a:endParaRPr>
            </a:p>
            <a:p>
              <a:pPr>
                <a:lnSpc>
                  <a:spcPts val="2360"/>
                </a:lnSpc>
              </a:pP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苹方-简" panose="020B0400000000000000" charset="-122"/>
                <a:ea typeface="苹方-简" panose="020B0400000000000000" charset="-122"/>
                <a:cs typeface="+mn-cs"/>
                <a:sym typeface="+mn-ea"/>
              </a:endParaRPr>
            </a:p>
          </p:txBody>
        </p:sp>
      </p:grpSp>
      <p:pic>
        <p:nvPicPr>
          <p:cNvPr id="16" name="图形 15">
            <a:extLst>
              <a:ext uri="{FF2B5EF4-FFF2-40B4-BE49-F238E27FC236}">
                <a16:creationId xmlns:a16="http://schemas.microsoft.com/office/drawing/2014/main" id="{455A4E3F-7B97-1246-A3E0-CB8D8ED82A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842" y="3546174"/>
            <a:ext cx="587704" cy="587704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7B639609-076C-F34F-9EE6-1D57A22CE6E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9761" y="3632200"/>
            <a:ext cx="425477" cy="425477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67F39FC1-4485-8141-8FEB-7DE13A6288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5060" y="3581103"/>
            <a:ext cx="605294" cy="6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śļíḑê">
            <a:extLst>
              <a:ext uri="{FF2B5EF4-FFF2-40B4-BE49-F238E27FC236}">
                <a16:creationId xmlns:a16="http://schemas.microsoft.com/office/drawing/2014/main" id="{F61BD2A9-8D6A-D446-B189-7A494D9DA58F}"/>
              </a:ext>
            </a:extLst>
          </p:cNvPr>
          <p:cNvGrpSpPr/>
          <p:nvPr userDrawn="1"/>
        </p:nvGrpSpPr>
        <p:grpSpPr>
          <a:xfrm>
            <a:off x="750780" y="1085094"/>
            <a:ext cx="11167576" cy="5772906"/>
            <a:chOff x="1489576" y="1175752"/>
            <a:chExt cx="9568609" cy="4042773"/>
          </a:xfrm>
          <a:solidFill>
            <a:schemeClr val="tx2">
              <a:lumMod val="20000"/>
              <a:lumOff val="80000"/>
              <a:alpha val="40000"/>
            </a:schemeClr>
          </a:solidFill>
        </p:grpSpPr>
        <p:grpSp>
          <p:nvGrpSpPr>
            <p:cNvPr id="5" name="ï$ḻíďe">
              <a:extLst>
                <a:ext uri="{FF2B5EF4-FFF2-40B4-BE49-F238E27FC236}">
                  <a16:creationId xmlns:a16="http://schemas.microsoft.com/office/drawing/2014/main" id="{07A33D12-CB19-3C4B-8BDB-046274B5C421}"/>
                </a:ext>
              </a:extLst>
            </p:cNvPr>
            <p:cNvGrpSpPr/>
            <p:nvPr/>
          </p:nvGrpSpPr>
          <p:grpSpPr>
            <a:xfrm>
              <a:off x="5385561" y="1195387"/>
              <a:ext cx="5672624" cy="3721938"/>
              <a:chOff x="3875479" y="1499885"/>
              <a:chExt cx="5467545" cy="3787060"/>
            </a:xfrm>
            <a:grpFill/>
          </p:grpSpPr>
          <p:sp>
            <p:nvSpPr>
              <p:cNvPr id="61" name="ïš1iďe">
                <a:extLst>
                  <a:ext uri="{FF2B5EF4-FFF2-40B4-BE49-F238E27FC236}">
                    <a16:creationId xmlns:a16="http://schemas.microsoft.com/office/drawing/2014/main" id="{67BCF481-717D-B440-9722-CF394C635A0E}"/>
                  </a:ext>
                </a:extLst>
              </p:cNvPr>
              <p:cNvSpPr/>
              <p:nvPr/>
            </p:nvSpPr>
            <p:spPr bwMode="auto">
              <a:xfrm>
                <a:off x="7903833" y="2473621"/>
                <a:ext cx="144608" cy="117690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2" name="íṩḻîḓè">
                <a:extLst>
                  <a:ext uri="{FF2B5EF4-FFF2-40B4-BE49-F238E27FC236}">
                    <a16:creationId xmlns:a16="http://schemas.microsoft.com/office/drawing/2014/main" id="{973CF2F2-CDA4-A94E-8D14-5DCDFE849CB9}"/>
                  </a:ext>
                </a:extLst>
              </p:cNvPr>
              <p:cNvSpPr/>
              <p:nvPr/>
            </p:nvSpPr>
            <p:spPr bwMode="auto">
              <a:xfrm>
                <a:off x="7819823" y="2598314"/>
                <a:ext cx="238258" cy="246586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3" name="ïŝḷíḍe">
                <a:extLst>
                  <a:ext uri="{FF2B5EF4-FFF2-40B4-BE49-F238E27FC236}">
                    <a16:creationId xmlns:a16="http://schemas.microsoft.com/office/drawing/2014/main" id="{8091259F-AC97-8E45-B25A-06EBD51CCDC3}"/>
                  </a:ext>
                </a:extLst>
              </p:cNvPr>
              <p:cNvSpPr/>
              <p:nvPr/>
            </p:nvSpPr>
            <p:spPr bwMode="auto">
              <a:xfrm>
                <a:off x="7874913" y="2816880"/>
                <a:ext cx="53711" cy="42031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4" name="i$líďe">
                <a:extLst>
                  <a:ext uri="{FF2B5EF4-FFF2-40B4-BE49-F238E27FC236}">
                    <a16:creationId xmlns:a16="http://schemas.microsoft.com/office/drawing/2014/main" id="{EF2FC0CC-90C6-1343-811B-5652DA83F572}"/>
                  </a:ext>
                </a:extLst>
              </p:cNvPr>
              <p:cNvSpPr/>
              <p:nvPr/>
            </p:nvSpPr>
            <p:spPr bwMode="auto">
              <a:xfrm>
                <a:off x="7803296" y="2826687"/>
                <a:ext cx="71616" cy="84063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5" name="isļíďé">
                <a:extLst>
                  <a:ext uri="{FF2B5EF4-FFF2-40B4-BE49-F238E27FC236}">
                    <a16:creationId xmlns:a16="http://schemas.microsoft.com/office/drawing/2014/main" id="{7BBBCC32-1570-1343-B4A6-7C32D5DD8DF1}"/>
                  </a:ext>
                </a:extLst>
              </p:cNvPr>
              <p:cNvSpPr/>
              <p:nvPr/>
            </p:nvSpPr>
            <p:spPr bwMode="auto">
              <a:xfrm>
                <a:off x="7635276" y="3088685"/>
                <a:ext cx="42693" cy="95272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6" name="îŝlíḓe">
                <a:extLst>
                  <a:ext uri="{FF2B5EF4-FFF2-40B4-BE49-F238E27FC236}">
                    <a16:creationId xmlns:a16="http://schemas.microsoft.com/office/drawing/2014/main" id="{8D6104E5-7B8B-B345-9D5D-0175212E9DD6}"/>
                  </a:ext>
                </a:extLst>
              </p:cNvPr>
              <p:cNvSpPr/>
              <p:nvPr/>
            </p:nvSpPr>
            <p:spPr bwMode="auto">
              <a:xfrm>
                <a:off x="7346061" y="3242801"/>
                <a:ext cx="57844" cy="57443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7" name="iṧliḍê">
                <a:extLst>
                  <a:ext uri="{FF2B5EF4-FFF2-40B4-BE49-F238E27FC236}">
                    <a16:creationId xmlns:a16="http://schemas.microsoft.com/office/drawing/2014/main" id="{C7FE9980-7BA3-2948-856F-DCA9243C48FE}"/>
                  </a:ext>
                </a:extLst>
              </p:cNvPr>
              <p:cNvSpPr/>
              <p:nvPr/>
            </p:nvSpPr>
            <p:spPr bwMode="auto">
              <a:xfrm>
                <a:off x="6569313" y="3560840"/>
                <a:ext cx="64729" cy="120491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8" name="îšḷidè">
                <a:extLst>
                  <a:ext uri="{FF2B5EF4-FFF2-40B4-BE49-F238E27FC236}">
                    <a16:creationId xmlns:a16="http://schemas.microsoft.com/office/drawing/2014/main" id="{10639D72-2080-1345-AD96-DA95A03AB2EC}"/>
                  </a:ext>
                </a:extLst>
              </p:cNvPr>
              <p:cNvSpPr/>
              <p:nvPr/>
            </p:nvSpPr>
            <p:spPr bwMode="auto">
              <a:xfrm>
                <a:off x="7139479" y="3144726"/>
                <a:ext cx="261671" cy="452541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9" name="íṧľîḓè">
                <a:extLst>
                  <a:ext uri="{FF2B5EF4-FFF2-40B4-BE49-F238E27FC236}">
                    <a16:creationId xmlns:a16="http://schemas.microsoft.com/office/drawing/2014/main" id="{00DB1656-38B6-104F-9174-CDBC69A13BB6}"/>
                  </a:ext>
                </a:extLst>
              </p:cNvPr>
              <p:cNvSpPr/>
              <p:nvPr/>
            </p:nvSpPr>
            <p:spPr bwMode="auto">
              <a:xfrm>
                <a:off x="7191813" y="3412329"/>
                <a:ext cx="151494" cy="127496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0" name="iṡḻïdé">
                <a:extLst>
                  <a:ext uri="{FF2B5EF4-FFF2-40B4-BE49-F238E27FC236}">
                    <a16:creationId xmlns:a16="http://schemas.microsoft.com/office/drawing/2014/main" id="{6A69FE84-321A-894B-8DD8-1DD11F5958E0}"/>
                  </a:ext>
                </a:extLst>
              </p:cNvPr>
              <p:cNvSpPr/>
              <p:nvPr/>
            </p:nvSpPr>
            <p:spPr bwMode="auto">
              <a:xfrm>
                <a:off x="7091277" y="3169945"/>
                <a:ext cx="243767" cy="260596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1" name="îšľidê">
                <a:extLst>
                  <a:ext uri="{FF2B5EF4-FFF2-40B4-BE49-F238E27FC236}">
                    <a16:creationId xmlns:a16="http://schemas.microsoft.com/office/drawing/2014/main" id="{C30A0C29-6176-3847-A6D6-46D037BF9528}"/>
                  </a:ext>
                </a:extLst>
              </p:cNvPr>
              <p:cNvSpPr/>
              <p:nvPr/>
            </p:nvSpPr>
            <p:spPr bwMode="auto">
              <a:xfrm>
                <a:off x="7033433" y="3231593"/>
                <a:ext cx="238258" cy="453942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2" name="iṩḻîḍé">
                <a:extLst>
                  <a:ext uri="{FF2B5EF4-FFF2-40B4-BE49-F238E27FC236}">
                    <a16:creationId xmlns:a16="http://schemas.microsoft.com/office/drawing/2014/main" id="{A34E813B-FB39-C34B-83D8-B450681DFF83}"/>
                  </a:ext>
                </a:extLst>
              </p:cNvPr>
              <p:cNvSpPr/>
              <p:nvPr/>
            </p:nvSpPr>
            <p:spPr bwMode="auto">
              <a:xfrm>
                <a:off x="7142234" y="3656114"/>
                <a:ext cx="126704" cy="170929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3" name="ïSḷíḓe">
                <a:extLst>
                  <a:ext uri="{FF2B5EF4-FFF2-40B4-BE49-F238E27FC236}">
                    <a16:creationId xmlns:a16="http://schemas.microsoft.com/office/drawing/2014/main" id="{24D6784A-E139-A64B-8D69-191C6AD4EF5A}"/>
                  </a:ext>
                </a:extLst>
              </p:cNvPr>
              <p:cNvSpPr/>
              <p:nvPr/>
            </p:nvSpPr>
            <p:spPr bwMode="auto">
              <a:xfrm>
                <a:off x="6876430" y="2987808"/>
                <a:ext cx="235504" cy="5310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4" name="íş1íďe">
                <a:extLst>
                  <a:ext uri="{FF2B5EF4-FFF2-40B4-BE49-F238E27FC236}">
                    <a16:creationId xmlns:a16="http://schemas.microsoft.com/office/drawing/2014/main" id="{A43093B7-B8ED-2346-AF00-6BEA875A426F}"/>
                  </a:ext>
                </a:extLst>
              </p:cNvPr>
              <p:cNvSpPr/>
              <p:nvPr/>
            </p:nvSpPr>
            <p:spPr bwMode="auto">
              <a:xfrm>
                <a:off x="6741464" y="3052258"/>
                <a:ext cx="147361" cy="161122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5" name="is1ïḋè">
                <a:extLst>
                  <a:ext uri="{FF2B5EF4-FFF2-40B4-BE49-F238E27FC236}">
                    <a16:creationId xmlns:a16="http://schemas.microsoft.com/office/drawing/2014/main" id="{D511624D-9FCA-1043-B618-975116A34649}"/>
                  </a:ext>
                </a:extLst>
              </p:cNvPr>
              <p:cNvSpPr/>
              <p:nvPr/>
            </p:nvSpPr>
            <p:spPr bwMode="auto">
              <a:xfrm>
                <a:off x="6216744" y="2769244"/>
                <a:ext cx="758845" cy="839233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6" name="iSḷîḑé">
                <a:extLst>
                  <a:ext uri="{FF2B5EF4-FFF2-40B4-BE49-F238E27FC236}">
                    <a16:creationId xmlns:a16="http://schemas.microsoft.com/office/drawing/2014/main" id="{B05FC5EF-6ECD-244B-9847-669F0ED7B716}"/>
                  </a:ext>
                </a:extLst>
              </p:cNvPr>
              <p:cNvSpPr/>
              <p:nvPr/>
            </p:nvSpPr>
            <p:spPr bwMode="auto">
              <a:xfrm>
                <a:off x="6751104" y="2999016"/>
                <a:ext cx="89519" cy="47636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7" name="íṥḷîdé">
                <a:extLst>
                  <a:ext uri="{FF2B5EF4-FFF2-40B4-BE49-F238E27FC236}">
                    <a16:creationId xmlns:a16="http://schemas.microsoft.com/office/drawing/2014/main" id="{BB4AFEDE-5ECC-654E-8093-93705D09FDD9}"/>
                  </a:ext>
                </a:extLst>
              </p:cNvPr>
              <p:cNvSpPr/>
              <p:nvPr/>
            </p:nvSpPr>
            <p:spPr bwMode="auto">
              <a:xfrm>
                <a:off x="6508715" y="2935969"/>
                <a:ext cx="229996" cy="11628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8" name="íŝľïḑé">
                <a:extLst>
                  <a:ext uri="{FF2B5EF4-FFF2-40B4-BE49-F238E27FC236}">
                    <a16:creationId xmlns:a16="http://schemas.microsoft.com/office/drawing/2014/main" id="{577B2644-BF2E-AA4A-A113-87695219335E}"/>
                  </a:ext>
                </a:extLst>
              </p:cNvPr>
              <p:cNvSpPr/>
              <p:nvPr/>
            </p:nvSpPr>
            <p:spPr bwMode="auto">
              <a:xfrm>
                <a:off x="5979863" y="2732816"/>
                <a:ext cx="420050" cy="403504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9" name="îŝḷïḑe">
                <a:extLst>
                  <a:ext uri="{FF2B5EF4-FFF2-40B4-BE49-F238E27FC236}">
                    <a16:creationId xmlns:a16="http://schemas.microsoft.com/office/drawing/2014/main" id="{63A544E4-CCC4-5E4A-8D2C-78A1E66C423C}"/>
                  </a:ext>
                </a:extLst>
              </p:cNvPr>
              <p:cNvSpPr/>
              <p:nvPr/>
            </p:nvSpPr>
            <p:spPr bwMode="auto">
              <a:xfrm>
                <a:off x="5952319" y="2680977"/>
                <a:ext cx="349813" cy="281612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0" name="îśḻíďe">
                <a:extLst>
                  <a:ext uri="{FF2B5EF4-FFF2-40B4-BE49-F238E27FC236}">
                    <a16:creationId xmlns:a16="http://schemas.microsoft.com/office/drawing/2014/main" id="{3AEED8F7-CCF5-9741-92F2-3BD11F172B1D}"/>
                  </a:ext>
                </a:extLst>
              </p:cNvPr>
              <p:cNvSpPr/>
              <p:nvPr/>
            </p:nvSpPr>
            <p:spPr bwMode="auto">
              <a:xfrm>
                <a:off x="6486679" y="2277473"/>
                <a:ext cx="841479" cy="311036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1" name="ïslîḑè">
                <a:extLst>
                  <a:ext uri="{FF2B5EF4-FFF2-40B4-BE49-F238E27FC236}">
                    <a16:creationId xmlns:a16="http://schemas.microsoft.com/office/drawing/2014/main" id="{C3FAC253-1FEB-EA4A-9F32-CA9BE38D5255}"/>
                  </a:ext>
                </a:extLst>
              </p:cNvPr>
              <p:cNvSpPr/>
              <p:nvPr/>
            </p:nvSpPr>
            <p:spPr bwMode="auto">
              <a:xfrm>
                <a:off x="7559530" y="2545074"/>
                <a:ext cx="132212" cy="152715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2" name="ïṩľiḋe">
                <a:extLst>
                  <a:ext uri="{FF2B5EF4-FFF2-40B4-BE49-F238E27FC236}">
                    <a16:creationId xmlns:a16="http://schemas.microsoft.com/office/drawing/2014/main" id="{2D2C1A6D-352B-CE4A-B9A8-88EF105469FA}"/>
                  </a:ext>
                </a:extLst>
              </p:cNvPr>
              <p:cNvSpPr/>
              <p:nvPr/>
            </p:nvSpPr>
            <p:spPr bwMode="auto">
              <a:xfrm>
                <a:off x="7655935" y="2678176"/>
                <a:ext cx="112932" cy="127496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3" name="íṣḻíďè">
                <a:extLst>
                  <a:ext uri="{FF2B5EF4-FFF2-40B4-BE49-F238E27FC236}">
                    <a16:creationId xmlns:a16="http://schemas.microsoft.com/office/drawing/2014/main" id="{3596B7FF-3441-CE4F-A768-7A9675222012}"/>
                  </a:ext>
                </a:extLst>
              </p:cNvPr>
              <p:cNvSpPr/>
              <p:nvPr/>
            </p:nvSpPr>
            <p:spPr bwMode="auto">
              <a:xfrm>
                <a:off x="4945574" y="3161539"/>
                <a:ext cx="461368" cy="591247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4" name="ïṩļíḍè">
                <a:extLst>
                  <a:ext uri="{FF2B5EF4-FFF2-40B4-BE49-F238E27FC236}">
                    <a16:creationId xmlns:a16="http://schemas.microsoft.com/office/drawing/2014/main" id="{C4A249B9-2C6C-5A46-B631-DC1E5185A0A1}"/>
                  </a:ext>
                </a:extLst>
              </p:cNvPr>
              <p:cNvSpPr/>
              <p:nvPr/>
            </p:nvSpPr>
            <p:spPr bwMode="auto">
              <a:xfrm>
                <a:off x="5488198" y="3497793"/>
                <a:ext cx="291969" cy="404906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5" name="îSľîďe">
                <a:extLst>
                  <a:ext uri="{FF2B5EF4-FFF2-40B4-BE49-F238E27FC236}">
                    <a16:creationId xmlns:a16="http://schemas.microsoft.com/office/drawing/2014/main" id="{C4295A37-1F5B-DF4D-9337-9543FEF9C8B1}"/>
                  </a:ext>
                </a:extLst>
              </p:cNvPr>
              <p:cNvSpPr/>
              <p:nvPr/>
            </p:nvSpPr>
            <p:spPr bwMode="auto">
              <a:xfrm>
                <a:off x="4601271" y="3793417"/>
                <a:ext cx="50957" cy="40630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6" name="îşļîḓê">
                <a:extLst>
                  <a:ext uri="{FF2B5EF4-FFF2-40B4-BE49-F238E27FC236}">
                    <a16:creationId xmlns:a16="http://schemas.microsoft.com/office/drawing/2014/main" id="{D4521B00-D6AD-CE4B-96B8-82E14390F728}"/>
                  </a:ext>
                </a:extLst>
              </p:cNvPr>
              <p:cNvSpPr/>
              <p:nvPr/>
            </p:nvSpPr>
            <p:spPr bwMode="auto">
              <a:xfrm>
                <a:off x="5525382" y="4229145"/>
                <a:ext cx="216223" cy="416114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7" name="íŝ1iḓe">
                <a:extLst>
                  <a:ext uri="{FF2B5EF4-FFF2-40B4-BE49-F238E27FC236}">
                    <a16:creationId xmlns:a16="http://schemas.microsoft.com/office/drawing/2014/main" id="{6FF17BA5-0343-1741-BFA3-5F0BD24F2E64}"/>
                  </a:ext>
                </a:extLst>
              </p:cNvPr>
              <p:cNvSpPr/>
              <p:nvPr/>
            </p:nvSpPr>
            <p:spPr bwMode="auto">
              <a:xfrm>
                <a:off x="5002041" y="2895339"/>
                <a:ext cx="316759" cy="305431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8" name="iṡļîḓê">
                <a:extLst>
                  <a:ext uri="{FF2B5EF4-FFF2-40B4-BE49-F238E27FC236}">
                    <a16:creationId xmlns:a16="http://schemas.microsoft.com/office/drawing/2014/main" id="{EB845BAE-93C4-D34F-89A4-6C7436BAF473}"/>
                  </a:ext>
                </a:extLst>
              </p:cNvPr>
              <p:cNvSpPr/>
              <p:nvPr/>
            </p:nvSpPr>
            <p:spPr bwMode="auto">
              <a:xfrm>
                <a:off x="4591631" y="2844901"/>
                <a:ext cx="432445" cy="420316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9" name="ísľîḑé">
                <a:extLst>
                  <a:ext uri="{FF2B5EF4-FFF2-40B4-BE49-F238E27FC236}">
                    <a16:creationId xmlns:a16="http://schemas.microsoft.com/office/drawing/2014/main" id="{C3F9D637-CC18-D842-A7B8-354D95B47A71}"/>
                  </a:ext>
                </a:extLst>
              </p:cNvPr>
              <p:cNvSpPr/>
              <p:nvPr/>
            </p:nvSpPr>
            <p:spPr bwMode="auto">
              <a:xfrm>
                <a:off x="4536542" y="2724410"/>
                <a:ext cx="107423" cy="225570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0" name="íŝḷïdé">
                <a:extLst>
                  <a:ext uri="{FF2B5EF4-FFF2-40B4-BE49-F238E27FC236}">
                    <a16:creationId xmlns:a16="http://schemas.microsoft.com/office/drawing/2014/main" id="{0220D8C4-B167-8340-904B-6CEFB2A49D9A}"/>
                  </a:ext>
                </a:extLst>
              </p:cNvPr>
              <p:cNvSpPr/>
              <p:nvPr/>
            </p:nvSpPr>
            <p:spPr bwMode="auto">
              <a:xfrm>
                <a:off x="4105474" y="2730013"/>
                <a:ext cx="556395" cy="552017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1" name="ïṩľíḑè">
                <a:extLst>
                  <a:ext uri="{FF2B5EF4-FFF2-40B4-BE49-F238E27FC236}">
                    <a16:creationId xmlns:a16="http://schemas.microsoft.com/office/drawing/2014/main" id="{5344DFC2-D425-1548-AC91-A90DD6631AD0}"/>
                  </a:ext>
                </a:extLst>
              </p:cNvPr>
              <p:cNvSpPr/>
              <p:nvPr/>
            </p:nvSpPr>
            <p:spPr bwMode="auto">
              <a:xfrm>
                <a:off x="3988411" y="2769244"/>
                <a:ext cx="314005" cy="256394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2" name="îṥḻïde">
                <a:extLst>
                  <a:ext uri="{FF2B5EF4-FFF2-40B4-BE49-F238E27FC236}">
                    <a16:creationId xmlns:a16="http://schemas.microsoft.com/office/drawing/2014/main" id="{1C819F5E-F500-D443-BD4D-B908918BEB9A}"/>
                  </a:ext>
                </a:extLst>
              </p:cNvPr>
              <p:cNvSpPr/>
              <p:nvPr/>
            </p:nvSpPr>
            <p:spPr bwMode="auto">
              <a:xfrm>
                <a:off x="3882365" y="3021434"/>
                <a:ext cx="220354" cy="196148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3" name="iṧļíde">
                <a:extLst>
                  <a:ext uri="{FF2B5EF4-FFF2-40B4-BE49-F238E27FC236}">
                    <a16:creationId xmlns:a16="http://schemas.microsoft.com/office/drawing/2014/main" id="{94A532C4-FC38-B24E-9DF6-6C2C93A66251}"/>
                  </a:ext>
                </a:extLst>
              </p:cNvPr>
              <p:cNvSpPr/>
              <p:nvPr/>
            </p:nvSpPr>
            <p:spPr bwMode="auto">
              <a:xfrm>
                <a:off x="3882365" y="3021434"/>
                <a:ext cx="325022" cy="39930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4" name="ïslíḋê">
                <a:extLst>
                  <a:ext uri="{FF2B5EF4-FFF2-40B4-BE49-F238E27FC236}">
                    <a16:creationId xmlns:a16="http://schemas.microsoft.com/office/drawing/2014/main" id="{67FBCC90-A0F3-4D43-80F1-2279A972C7FA}"/>
                  </a:ext>
                </a:extLst>
              </p:cNvPr>
              <p:cNvSpPr/>
              <p:nvPr/>
            </p:nvSpPr>
            <p:spPr bwMode="auto">
              <a:xfrm>
                <a:off x="4000806" y="3105497"/>
                <a:ext cx="447594" cy="451141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5" name="ïšľiḋe">
                <a:extLst>
                  <a:ext uri="{FF2B5EF4-FFF2-40B4-BE49-F238E27FC236}">
                    <a16:creationId xmlns:a16="http://schemas.microsoft.com/office/drawing/2014/main" id="{B391CDD8-FF61-DF4C-9DB6-C8BBCAA2F164}"/>
                  </a:ext>
                </a:extLst>
              </p:cNvPr>
              <p:cNvSpPr/>
              <p:nvPr/>
            </p:nvSpPr>
            <p:spPr bwMode="auto">
              <a:xfrm>
                <a:off x="4339600" y="3147529"/>
                <a:ext cx="436576" cy="362874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6" name="iṩḷídè">
                <a:extLst>
                  <a:ext uri="{FF2B5EF4-FFF2-40B4-BE49-F238E27FC236}">
                    <a16:creationId xmlns:a16="http://schemas.microsoft.com/office/drawing/2014/main" id="{0334D8F1-91C6-5D4C-BE9E-30D2F2E6E17A}"/>
                  </a:ext>
                </a:extLst>
              </p:cNvPr>
              <p:cNvSpPr/>
              <p:nvPr/>
            </p:nvSpPr>
            <p:spPr bwMode="auto">
              <a:xfrm>
                <a:off x="4711448" y="3147529"/>
                <a:ext cx="294725" cy="491771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7" name="îšḷíďe">
                <a:extLst>
                  <a:ext uri="{FF2B5EF4-FFF2-40B4-BE49-F238E27FC236}">
                    <a16:creationId xmlns:a16="http://schemas.microsoft.com/office/drawing/2014/main" id="{AEAEDD80-FE36-F442-8E7B-764F8EA33A5C}"/>
                  </a:ext>
                </a:extLst>
              </p:cNvPr>
              <p:cNvSpPr/>
              <p:nvPr/>
            </p:nvSpPr>
            <p:spPr bwMode="auto">
              <a:xfrm>
                <a:off x="5500592" y="3462767"/>
                <a:ext cx="57844" cy="67251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8" name="ïşļîďê">
                <a:extLst>
                  <a:ext uri="{FF2B5EF4-FFF2-40B4-BE49-F238E27FC236}">
                    <a16:creationId xmlns:a16="http://schemas.microsoft.com/office/drawing/2014/main" id="{908C3B9C-2278-514D-8328-F8D0738003F8}"/>
                  </a:ext>
                </a:extLst>
              </p:cNvPr>
              <p:cNvSpPr/>
              <p:nvPr/>
            </p:nvSpPr>
            <p:spPr bwMode="auto">
              <a:xfrm>
                <a:off x="4743125" y="3530018"/>
                <a:ext cx="362208" cy="250789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9" name="íṩ1îḑé">
                <a:extLst>
                  <a:ext uri="{FF2B5EF4-FFF2-40B4-BE49-F238E27FC236}">
                    <a16:creationId xmlns:a16="http://schemas.microsoft.com/office/drawing/2014/main" id="{01699E70-DE47-9348-98AD-CD2BC2A1B4CF}"/>
                  </a:ext>
                </a:extLst>
              </p:cNvPr>
              <p:cNvSpPr/>
              <p:nvPr/>
            </p:nvSpPr>
            <p:spPr bwMode="auto">
              <a:xfrm>
                <a:off x="5291256" y="3726167"/>
                <a:ext cx="220354" cy="281612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0" name="ïṥlïḓé">
                <a:extLst>
                  <a:ext uri="{FF2B5EF4-FFF2-40B4-BE49-F238E27FC236}">
                    <a16:creationId xmlns:a16="http://schemas.microsoft.com/office/drawing/2014/main" id="{DC9872AB-FBA3-2340-81A1-789E08FC5CAA}"/>
                  </a:ext>
                </a:extLst>
              </p:cNvPr>
              <p:cNvSpPr/>
              <p:nvPr/>
            </p:nvSpPr>
            <p:spPr bwMode="auto">
              <a:xfrm>
                <a:off x="5165929" y="3726167"/>
                <a:ext cx="152871" cy="179335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1" name="îṧḷíḓe">
                <a:extLst>
                  <a:ext uri="{FF2B5EF4-FFF2-40B4-BE49-F238E27FC236}">
                    <a16:creationId xmlns:a16="http://schemas.microsoft.com/office/drawing/2014/main" id="{D3846FE0-A748-DC4A-860A-53B35E64720B}"/>
                  </a:ext>
                </a:extLst>
              </p:cNvPr>
              <p:cNvSpPr/>
              <p:nvPr/>
            </p:nvSpPr>
            <p:spPr bwMode="auto">
              <a:xfrm>
                <a:off x="5161797" y="3888689"/>
                <a:ext cx="319514" cy="336254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2" name="íṣliḋê">
                <a:extLst>
                  <a:ext uri="{FF2B5EF4-FFF2-40B4-BE49-F238E27FC236}">
                    <a16:creationId xmlns:a16="http://schemas.microsoft.com/office/drawing/2014/main" id="{74D95A47-55D8-694E-83F6-4313C817BCF7}"/>
                  </a:ext>
                </a:extLst>
              </p:cNvPr>
              <p:cNvSpPr/>
              <p:nvPr/>
            </p:nvSpPr>
            <p:spPr bwMode="auto">
              <a:xfrm>
                <a:off x="5152156" y="3888689"/>
                <a:ext cx="50957" cy="57443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3" name="ïṥľîḋè">
                <a:extLst>
                  <a:ext uri="{FF2B5EF4-FFF2-40B4-BE49-F238E27FC236}">
                    <a16:creationId xmlns:a16="http://schemas.microsoft.com/office/drawing/2014/main" id="{66760DB5-81A5-3A43-B71E-2260161B99E4}"/>
                  </a:ext>
                </a:extLst>
              </p:cNvPr>
              <p:cNvSpPr/>
              <p:nvPr/>
            </p:nvSpPr>
            <p:spPr bwMode="auto">
              <a:xfrm>
                <a:off x="5152156" y="3934923"/>
                <a:ext cx="48203" cy="68651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4" name="íṥľïdé">
                <a:extLst>
                  <a:ext uri="{FF2B5EF4-FFF2-40B4-BE49-F238E27FC236}">
                    <a16:creationId xmlns:a16="http://schemas.microsoft.com/office/drawing/2014/main" id="{E717188A-133D-3942-86B5-C1D5423177D0}"/>
                  </a:ext>
                </a:extLst>
              </p:cNvPr>
              <p:cNvSpPr/>
              <p:nvPr/>
            </p:nvSpPr>
            <p:spPr bwMode="auto">
              <a:xfrm>
                <a:off x="4688037" y="3699545"/>
                <a:ext cx="519210" cy="575835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5" name="isľiḍè">
                <a:extLst>
                  <a:ext uri="{FF2B5EF4-FFF2-40B4-BE49-F238E27FC236}">
                    <a16:creationId xmlns:a16="http://schemas.microsoft.com/office/drawing/2014/main" id="{FCAE08D8-2790-1A40-A79B-551760B7718B}"/>
                  </a:ext>
                </a:extLst>
              </p:cNvPr>
              <p:cNvSpPr/>
              <p:nvPr/>
            </p:nvSpPr>
            <p:spPr bwMode="auto">
              <a:xfrm>
                <a:off x="5175570" y="4187114"/>
                <a:ext cx="305741" cy="497376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6" name="ïṡļiḑé">
                <a:extLst>
                  <a:ext uri="{FF2B5EF4-FFF2-40B4-BE49-F238E27FC236}">
                    <a16:creationId xmlns:a16="http://schemas.microsoft.com/office/drawing/2014/main" id="{68EDBE05-E291-204E-9832-DAD42F673253}"/>
                  </a:ext>
                </a:extLst>
              </p:cNvPr>
              <p:cNvSpPr/>
              <p:nvPr/>
            </p:nvSpPr>
            <p:spPr bwMode="auto">
              <a:xfrm>
                <a:off x="4785818" y="4537379"/>
                <a:ext cx="447594" cy="389494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7" name="iṥ1íḍè">
                <a:extLst>
                  <a:ext uri="{FF2B5EF4-FFF2-40B4-BE49-F238E27FC236}">
                    <a16:creationId xmlns:a16="http://schemas.microsoft.com/office/drawing/2014/main" id="{D90ACFEA-A585-2F40-944B-2C40A0FAF1E7}"/>
                  </a:ext>
                </a:extLst>
              </p:cNvPr>
              <p:cNvSpPr/>
              <p:nvPr/>
            </p:nvSpPr>
            <p:spPr bwMode="auto">
              <a:xfrm>
                <a:off x="5072278" y="4737729"/>
                <a:ext cx="59219" cy="60245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8" name="îśliḑê">
                <a:extLst>
                  <a:ext uri="{FF2B5EF4-FFF2-40B4-BE49-F238E27FC236}">
                    <a16:creationId xmlns:a16="http://schemas.microsoft.com/office/drawing/2014/main" id="{FD570402-AFD2-FF44-B778-0748DD6EDD2C}"/>
                  </a:ext>
                </a:extLst>
              </p:cNvPr>
              <p:cNvSpPr/>
              <p:nvPr/>
            </p:nvSpPr>
            <p:spPr bwMode="auto">
              <a:xfrm>
                <a:off x="5172815" y="4653667"/>
                <a:ext cx="34431" cy="40630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9" name="íśľïḋe">
                <a:extLst>
                  <a:ext uri="{FF2B5EF4-FFF2-40B4-BE49-F238E27FC236}">
                    <a16:creationId xmlns:a16="http://schemas.microsoft.com/office/drawing/2014/main" id="{F90E851B-2727-6745-9844-43BE15382357}"/>
                  </a:ext>
                </a:extLst>
              </p:cNvPr>
              <p:cNvSpPr/>
              <p:nvPr/>
            </p:nvSpPr>
            <p:spPr bwMode="auto">
              <a:xfrm>
                <a:off x="5043357" y="4339829"/>
                <a:ext cx="209336" cy="211559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0" name="íŝḷidé">
                <a:extLst>
                  <a:ext uri="{FF2B5EF4-FFF2-40B4-BE49-F238E27FC236}">
                    <a16:creationId xmlns:a16="http://schemas.microsoft.com/office/drawing/2014/main" id="{F95C96F8-1196-1049-AF3E-85805B3E3717}"/>
                  </a:ext>
                </a:extLst>
              </p:cNvPr>
              <p:cNvSpPr/>
              <p:nvPr/>
            </p:nvSpPr>
            <p:spPr bwMode="auto">
              <a:xfrm>
                <a:off x="5252694" y="4157692"/>
                <a:ext cx="85388" cy="226972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1" name="ï$lïdê">
                <a:extLst>
                  <a:ext uri="{FF2B5EF4-FFF2-40B4-BE49-F238E27FC236}">
                    <a16:creationId xmlns:a16="http://schemas.microsoft.com/office/drawing/2014/main" id="{2B2AF2AD-5D90-D548-B542-B40CB3CC5B69}"/>
                  </a:ext>
                </a:extLst>
              </p:cNvPr>
              <p:cNvSpPr/>
              <p:nvPr/>
            </p:nvSpPr>
            <p:spPr bwMode="auto">
              <a:xfrm>
                <a:off x="4952461" y="4114259"/>
                <a:ext cx="325022" cy="302629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2" name="íŝḻîḍé">
                <a:extLst>
                  <a:ext uri="{FF2B5EF4-FFF2-40B4-BE49-F238E27FC236}">
                    <a16:creationId xmlns:a16="http://schemas.microsoft.com/office/drawing/2014/main" id="{62CB2843-A67E-BF47-8915-7C1931C8A794}"/>
                  </a:ext>
                </a:extLst>
              </p:cNvPr>
              <p:cNvSpPr/>
              <p:nvPr/>
            </p:nvSpPr>
            <p:spPr bwMode="auto">
              <a:xfrm>
                <a:off x="4666001" y="4047007"/>
                <a:ext cx="342926" cy="365677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3" name="iSliḋê">
                <a:extLst>
                  <a:ext uri="{FF2B5EF4-FFF2-40B4-BE49-F238E27FC236}">
                    <a16:creationId xmlns:a16="http://schemas.microsoft.com/office/drawing/2014/main" id="{213FD55E-CAF6-0A45-B14F-8DE07809E7D2}"/>
                  </a:ext>
                </a:extLst>
              </p:cNvPr>
              <p:cNvSpPr/>
              <p:nvPr/>
            </p:nvSpPr>
            <p:spPr bwMode="auto">
              <a:xfrm>
                <a:off x="4879469" y="4408481"/>
                <a:ext cx="258916" cy="278810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4" name="íşļíḓe">
                <a:extLst>
                  <a:ext uri="{FF2B5EF4-FFF2-40B4-BE49-F238E27FC236}">
                    <a16:creationId xmlns:a16="http://schemas.microsoft.com/office/drawing/2014/main" id="{749B961F-BB16-2441-B158-A2B832FFECDC}"/>
                  </a:ext>
                </a:extLst>
              </p:cNvPr>
              <p:cNvSpPr/>
              <p:nvPr/>
            </p:nvSpPr>
            <p:spPr bwMode="auto">
              <a:xfrm>
                <a:off x="3875479" y="3359088"/>
                <a:ext cx="141853" cy="138705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5" name="ïS1îďê">
                <a:extLst>
                  <a:ext uri="{FF2B5EF4-FFF2-40B4-BE49-F238E27FC236}">
                    <a16:creationId xmlns:a16="http://schemas.microsoft.com/office/drawing/2014/main" id="{8C90664B-1CE7-224F-A7E5-6C0FB3B267DA}"/>
                  </a:ext>
                </a:extLst>
              </p:cNvPr>
              <p:cNvSpPr/>
              <p:nvPr/>
            </p:nvSpPr>
            <p:spPr bwMode="auto">
              <a:xfrm>
                <a:off x="3885119" y="3483783"/>
                <a:ext cx="78501" cy="39230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6" name="iSľíḑe">
                <a:extLst>
                  <a:ext uri="{FF2B5EF4-FFF2-40B4-BE49-F238E27FC236}">
                    <a16:creationId xmlns:a16="http://schemas.microsoft.com/office/drawing/2014/main" id="{84B693B4-B502-6C42-8B62-05187961156C}"/>
                  </a:ext>
                </a:extLst>
              </p:cNvPr>
              <p:cNvSpPr/>
              <p:nvPr/>
            </p:nvSpPr>
            <p:spPr bwMode="auto">
              <a:xfrm>
                <a:off x="3930567" y="3483783"/>
                <a:ext cx="192810" cy="158320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7" name="iŝliďê">
                <a:extLst>
                  <a:ext uri="{FF2B5EF4-FFF2-40B4-BE49-F238E27FC236}">
                    <a16:creationId xmlns:a16="http://schemas.microsoft.com/office/drawing/2014/main" id="{2CCAFF67-63BC-EC43-83E6-7BD18E8DB25E}"/>
                  </a:ext>
                </a:extLst>
              </p:cNvPr>
              <p:cNvSpPr/>
              <p:nvPr/>
            </p:nvSpPr>
            <p:spPr bwMode="auto">
              <a:xfrm>
                <a:off x="3980147" y="3559440"/>
                <a:ext cx="74370" cy="93870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8" name="iṣḻïḓe">
                <a:extLst>
                  <a:ext uri="{FF2B5EF4-FFF2-40B4-BE49-F238E27FC236}">
                    <a16:creationId xmlns:a16="http://schemas.microsoft.com/office/drawing/2014/main" id="{41A988D8-EBA1-1542-AC40-B5855019CE4F}"/>
                  </a:ext>
                </a:extLst>
              </p:cNvPr>
              <p:cNvSpPr/>
              <p:nvPr/>
            </p:nvSpPr>
            <p:spPr bwMode="auto">
              <a:xfrm>
                <a:off x="4021464" y="3608478"/>
                <a:ext cx="111555" cy="117690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9" name="ï$ļïḓe">
                <a:extLst>
                  <a:ext uri="{FF2B5EF4-FFF2-40B4-BE49-F238E27FC236}">
                    <a16:creationId xmlns:a16="http://schemas.microsoft.com/office/drawing/2014/main" id="{DD1D533E-F284-6947-AC2A-54FC04817ACD}"/>
                  </a:ext>
                </a:extLst>
              </p:cNvPr>
              <p:cNvSpPr/>
              <p:nvPr/>
            </p:nvSpPr>
            <p:spPr bwMode="auto">
              <a:xfrm>
                <a:off x="4182598" y="3408126"/>
                <a:ext cx="212091" cy="165325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0" name="iṡľiďe">
                <a:extLst>
                  <a:ext uri="{FF2B5EF4-FFF2-40B4-BE49-F238E27FC236}">
                    <a16:creationId xmlns:a16="http://schemas.microsoft.com/office/drawing/2014/main" id="{4C84DFE5-BF28-6740-BAA9-ADD58E13FF0C}"/>
                  </a:ext>
                </a:extLst>
              </p:cNvPr>
              <p:cNvSpPr/>
              <p:nvPr/>
            </p:nvSpPr>
            <p:spPr bwMode="auto">
              <a:xfrm>
                <a:off x="4110983" y="3542627"/>
                <a:ext cx="154248" cy="183539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1" name="ïŝḷiḓè">
                <a:extLst>
                  <a:ext uri="{FF2B5EF4-FFF2-40B4-BE49-F238E27FC236}">
                    <a16:creationId xmlns:a16="http://schemas.microsoft.com/office/drawing/2014/main" id="{C21DBF43-A088-4D42-8FBC-B35A0B165F51}"/>
                  </a:ext>
                </a:extLst>
              </p:cNvPr>
              <p:cNvSpPr/>
              <p:nvPr/>
            </p:nvSpPr>
            <p:spPr bwMode="auto">
              <a:xfrm>
                <a:off x="4248705" y="3530018"/>
                <a:ext cx="122572" cy="186341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2" name="iṧľiďè">
                <a:extLst>
                  <a:ext uri="{FF2B5EF4-FFF2-40B4-BE49-F238E27FC236}">
                    <a16:creationId xmlns:a16="http://schemas.microsoft.com/office/drawing/2014/main" id="{1A431C9E-7792-9D47-8C41-D52583F264C5}"/>
                  </a:ext>
                </a:extLst>
              </p:cNvPr>
              <p:cNvSpPr/>
              <p:nvPr/>
            </p:nvSpPr>
            <p:spPr bwMode="auto">
              <a:xfrm>
                <a:off x="4336847" y="3530018"/>
                <a:ext cx="50957" cy="154117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3" name="î$ḻîḍe">
                <a:extLst>
                  <a:ext uri="{FF2B5EF4-FFF2-40B4-BE49-F238E27FC236}">
                    <a16:creationId xmlns:a16="http://schemas.microsoft.com/office/drawing/2014/main" id="{C4631202-858E-7741-9FC5-4D3B6CE44C1B}"/>
                  </a:ext>
                </a:extLst>
              </p:cNvPr>
              <p:cNvSpPr/>
              <p:nvPr/>
            </p:nvSpPr>
            <p:spPr bwMode="auto">
              <a:xfrm>
                <a:off x="4361637" y="3492189"/>
                <a:ext cx="81255" cy="184939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4" name="isľïḑê">
                <a:extLst>
                  <a:ext uri="{FF2B5EF4-FFF2-40B4-BE49-F238E27FC236}">
                    <a16:creationId xmlns:a16="http://schemas.microsoft.com/office/drawing/2014/main" id="{9718188B-1D7F-7946-850F-10EEE7DFC0D5}"/>
                  </a:ext>
                </a:extLst>
              </p:cNvPr>
              <p:cNvSpPr/>
              <p:nvPr/>
            </p:nvSpPr>
            <p:spPr bwMode="auto">
              <a:xfrm>
                <a:off x="4413971" y="3443152"/>
                <a:ext cx="329154" cy="290018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5" name="ísľíḋe">
                <a:extLst>
                  <a:ext uri="{FF2B5EF4-FFF2-40B4-BE49-F238E27FC236}">
                    <a16:creationId xmlns:a16="http://schemas.microsoft.com/office/drawing/2014/main" id="{DF944E9C-ADF0-2048-9FD4-50C2A18DF77A}"/>
                  </a:ext>
                </a:extLst>
              </p:cNvPr>
              <p:cNvSpPr/>
              <p:nvPr/>
            </p:nvSpPr>
            <p:spPr bwMode="auto">
              <a:xfrm>
                <a:off x="4570973" y="3458564"/>
                <a:ext cx="221732" cy="347463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6" name="îšḷiḋe">
                <a:extLst>
                  <a:ext uri="{FF2B5EF4-FFF2-40B4-BE49-F238E27FC236}">
                    <a16:creationId xmlns:a16="http://schemas.microsoft.com/office/drawing/2014/main" id="{4D54139F-9C46-AC48-8CCB-E30678D691F5}"/>
                  </a:ext>
                </a:extLst>
              </p:cNvPr>
              <p:cNvSpPr/>
              <p:nvPr/>
            </p:nvSpPr>
            <p:spPr bwMode="auto">
              <a:xfrm>
                <a:off x="4587500" y="3793417"/>
                <a:ext cx="155625" cy="184939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7" name="iSḻîḓê">
                <a:extLst>
                  <a:ext uri="{FF2B5EF4-FFF2-40B4-BE49-F238E27FC236}">
                    <a16:creationId xmlns:a16="http://schemas.microsoft.com/office/drawing/2014/main" id="{44105109-FEC3-DF41-9505-71F51EFCBB73}"/>
                  </a:ext>
                </a:extLst>
              </p:cNvPr>
              <p:cNvSpPr/>
              <p:nvPr/>
            </p:nvSpPr>
            <p:spPr bwMode="auto">
              <a:xfrm>
                <a:off x="4654983" y="3756989"/>
                <a:ext cx="203828" cy="256394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8" name="ïṧliḋè">
                <a:extLst>
                  <a:ext uri="{FF2B5EF4-FFF2-40B4-BE49-F238E27FC236}">
                    <a16:creationId xmlns:a16="http://schemas.microsoft.com/office/drawing/2014/main" id="{FC0CB200-AA7A-894D-93D0-87E9BD71FC1A}"/>
                  </a:ext>
                </a:extLst>
              </p:cNvPr>
              <p:cNvSpPr/>
              <p:nvPr/>
            </p:nvSpPr>
            <p:spPr bwMode="auto">
              <a:xfrm>
                <a:off x="4666001" y="4386064"/>
                <a:ext cx="367716" cy="361473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9" name="iṥ1ídê">
                <a:extLst>
                  <a:ext uri="{FF2B5EF4-FFF2-40B4-BE49-F238E27FC236}">
                    <a16:creationId xmlns:a16="http://schemas.microsoft.com/office/drawing/2014/main" id="{9731BB96-8CB3-3C41-B593-6D21B1663CFB}"/>
                  </a:ext>
                </a:extLst>
              </p:cNvPr>
              <p:cNvSpPr/>
              <p:nvPr/>
            </p:nvSpPr>
            <p:spPr bwMode="auto">
              <a:xfrm>
                <a:off x="5351853" y="3314255"/>
                <a:ext cx="184547" cy="165325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0" name="îs1ïḑé">
                <a:extLst>
                  <a:ext uri="{FF2B5EF4-FFF2-40B4-BE49-F238E27FC236}">
                    <a16:creationId xmlns:a16="http://schemas.microsoft.com/office/drawing/2014/main" id="{EF981EEB-46EE-BB4E-A2C2-2780FCE7D23F}"/>
                  </a:ext>
                </a:extLst>
              </p:cNvPr>
              <p:cNvSpPr/>
              <p:nvPr/>
            </p:nvSpPr>
            <p:spPr bwMode="auto">
              <a:xfrm>
                <a:off x="3882365" y="3443152"/>
                <a:ext cx="81255" cy="19615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1" name="iṧļíḍe">
                <a:extLst>
                  <a:ext uri="{FF2B5EF4-FFF2-40B4-BE49-F238E27FC236}">
                    <a16:creationId xmlns:a16="http://schemas.microsoft.com/office/drawing/2014/main" id="{FEECB77A-B5B3-DB4D-B42F-C26D327F2EB6}"/>
                  </a:ext>
                </a:extLst>
              </p:cNvPr>
              <p:cNvSpPr/>
              <p:nvPr/>
            </p:nvSpPr>
            <p:spPr bwMode="auto">
              <a:xfrm>
                <a:off x="4677019" y="3999373"/>
                <a:ext cx="24790" cy="37829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2" name="îṩḻîḑè">
                <a:extLst>
                  <a:ext uri="{FF2B5EF4-FFF2-40B4-BE49-F238E27FC236}">
                    <a16:creationId xmlns:a16="http://schemas.microsoft.com/office/drawing/2014/main" id="{668BC25F-BB5D-E74C-908B-CD702B49B40E}"/>
                  </a:ext>
                </a:extLst>
              </p:cNvPr>
              <p:cNvSpPr/>
              <p:nvPr/>
            </p:nvSpPr>
            <p:spPr bwMode="auto">
              <a:xfrm>
                <a:off x="4529657" y="1512495"/>
                <a:ext cx="249276" cy="84063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3" name="iṣľîdê">
                <a:extLst>
                  <a:ext uri="{FF2B5EF4-FFF2-40B4-BE49-F238E27FC236}">
                    <a16:creationId xmlns:a16="http://schemas.microsoft.com/office/drawing/2014/main" id="{83CC36DE-5E58-FF47-A4E6-8F3CA68061AC}"/>
                  </a:ext>
                </a:extLst>
              </p:cNvPr>
              <p:cNvSpPr/>
              <p:nvPr/>
            </p:nvSpPr>
            <p:spPr bwMode="auto">
              <a:xfrm>
                <a:off x="4661869" y="1499885"/>
                <a:ext cx="147361" cy="29422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4" name="î$ḷïḋé">
                <a:extLst>
                  <a:ext uri="{FF2B5EF4-FFF2-40B4-BE49-F238E27FC236}">
                    <a16:creationId xmlns:a16="http://schemas.microsoft.com/office/drawing/2014/main" id="{6ACC95C5-7216-1C43-B86C-28123696EDB4}"/>
                  </a:ext>
                </a:extLst>
              </p:cNvPr>
              <p:cNvSpPr/>
              <p:nvPr/>
            </p:nvSpPr>
            <p:spPr bwMode="auto">
              <a:xfrm>
                <a:off x="4729353" y="2489031"/>
                <a:ext cx="95028" cy="63047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5" name="iṩḻïḑe">
                <a:extLst>
                  <a:ext uri="{FF2B5EF4-FFF2-40B4-BE49-F238E27FC236}">
                    <a16:creationId xmlns:a16="http://schemas.microsoft.com/office/drawing/2014/main" id="{A80F838A-4093-3446-A794-7D997A7FE3E7}"/>
                  </a:ext>
                </a:extLst>
              </p:cNvPr>
              <p:cNvSpPr/>
              <p:nvPr/>
            </p:nvSpPr>
            <p:spPr bwMode="auto">
              <a:xfrm>
                <a:off x="4701808" y="2447000"/>
                <a:ext cx="111555" cy="89667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6" name="isľíḍê">
                <a:extLst>
                  <a:ext uri="{FF2B5EF4-FFF2-40B4-BE49-F238E27FC236}">
                    <a16:creationId xmlns:a16="http://schemas.microsoft.com/office/drawing/2014/main" id="{0D3BA297-24E5-914E-888D-1677930E85A5}"/>
                  </a:ext>
                </a:extLst>
              </p:cNvPr>
              <p:cNvSpPr/>
              <p:nvPr/>
            </p:nvSpPr>
            <p:spPr bwMode="auto">
              <a:xfrm>
                <a:off x="4763782" y="1774492"/>
                <a:ext cx="256163" cy="281612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7" name="íṥľiḍê">
                <a:extLst>
                  <a:ext uri="{FF2B5EF4-FFF2-40B4-BE49-F238E27FC236}">
                    <a16:creationId xmlns:a16="http://schemas.microsoft.com/office/drawing/2014/main" id="{F15613A6-2E69-834F-95A1-4BFC506940DC}"/>
                  </a:ext>
                </a:extLst>
              </p:cNvPr>
              <p:cNvSpPr/>
              <p:nvPr/>
            </p:nvSpPr>
            <p:spPr bwMode="auto">
              <a:xfrm>
                <a:off x="4956592" y="2777649"/>
                <a:ext cx="74370" cy="14010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8" name="îṡ1îdè">
                <a:extLst>
                  <a:ext uri="{FF2B5EF4-FFF2-40B4-BE49-F238E27FC236}">
                    <a16:creationId xmlns:a16="http://schemas.microsoft.com/office/drawing/2014/main" id="{4A5C8740-4150-E747-975A-C07C03D9CCF1}"/>
                  </a:ext>
                </a:extLst>
              </p:cNvPr>
              <p:cNvSpPr/>
              <p:nvPr/>
            </p:nvSpPr>
            <p:spPr bwMode="auto">
              <a:xfrm>
                <a:off x="4394689" y="2641748"/>
                <a:ext cx="28921" cy="19615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9" name="ís1íḍè">
                <a:extLst>
                  <a:ext uri="{FF2B5EF4-FFF2-40B4-BE49-F238E27FC236}">
                    <a16:creationId xmlns:a16="http://schemas.microsoft.com/office/drawing/2014/main" id="{2F33A7CC-93DE-614E-9D97-86FFD943A9F6}"/>
                  </a:ext>
                </a:extLst>
              </p:cNvPr>
              <p:cNvSpPr/>
              <p:nvPr/>
            </p:nvSpPr>
            <p:spPr bwMode="auto">
              <a:xfrm>
                <a:off x="4182598" y="2077121"/>
                <a:ext cx="191434" cy="257794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0" name="ï$ļïdê">
                <a:extLst>
                  <a:ext uri="{FF2B5EF4-FFF2-40B4-BE49-F238E27FC236}">
                    <a16:creationId xmlns:a16="http://schemas.microsoft.com/office/drawing/2014/main" id="{8AD60FC4-512A-B943-B7F6-831738CBBF3E}"/>
                  </a:ext>
                </a:extLst>
              </p:cNvPr>
              <p:cNvSpPr/>
              <p:nvPr/>
            </p:nvSpPr>
            <p:spPr bwMode="auto">
              <a:xfrm>
                <a:off x="4098588" y="2189205"/>
                <a:ext cx="106046" cy="105079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1" name="iŝḻîḑè">
                <a:extLst>
                  <a:ext uri="{FF2B5EF4-FFF2-40B4-BE49-F238E27FC236}">
                    <a16:creationId xmlns:a16="http://schemas.microsoft.com/office/drawing/2014/main" id="{533391C5-AE80-7A49-8736-8A3935CD33D8}"/>
                  </a:ext>
                </a:extLst>
              </p:cNvPr>
              <p:cNvSpPr/>
              <p:nvPr/>
            </p:nvSpPr>
            <p:spPr bwMode="auto">
              <a:xfrm>
                <a:off x="4564087" y="2552079"/>
                <a:ext cx="16526" cy="46234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2" name="ïš1îḋé">
                <a:extLst>
                  <a:ext uri="{FF2B5EF4-FFF2-40B4-BE49-F238E27FC236}">
                    <a16:creationId xmlns:a16="http://schemas.microsoft.com/office/drawing/2014/main" id="{466AC051-1ED6-D44F-93A1-DAE33921A6A8}"/>
                  </a:ext>
                </a:extLst>
              </p:cNvPr>
              <p:cNvSpPr/>
              <p:nvPr/>
            </p:nvSpPr>
            <p:spPr bwMode="auto">
              <a:xfrm>
                <a:off x="4539296" y="2605318"/>
                <a:ext cx="48203" cy="6585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3" name="íṩḷïḋê">
                <a:extLst>
                  <a:ext uri="{FF2B5EF4-FFF2-40B4-BE49-F238E27FC236}">
                    <a16:creationId xmlns:a16="http://schemas.microsoft.com/office/drawing/2014/main" id="{56032DE2-3571-324B-8434-D0E790F47F86}"/>
                  </a:ext>
                </a:extLst>
              </p:cNvPr>
              <p:cNvSpPr/>
              <p:nvPr/>
            </p:nvSpPr>
            <p:spPr bwMode="auto">
              <a:xfrm>
                <a:off x="4666001" y="2697789"/>
                <a:ext cx="70237" cy="40630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4" name="îṩľíḑè">
                <a:extLst>
                  <a:ext uri="{FF2B5EF4-FFF2-40B4-BE49-F238E27FC236}">
                    <a16:creationId xmlns:a16="http://schemas.microsoft.com/office/drawing/2014/main" id="{F51B3DD6-69A5-D649-AA2D-3768D16354B4}"/>
                  </a:ext>
                </a:extLst>
              </p:cNvPr>
              <p:cNvSpPr/>
              <p:nvPr/>
            </p:nvSpPr>
            <p:spPr bwMode="auto">
              <a:xfrm>
                <a:off x="4580613" y="2155580"/>
                <a:ext cx="41317" cy="47636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5" name="išḷïḑè">
                <a:extLst>
                  <a:ext uri="{FF2B5EF4-FFF2-40B4-BE49-F238E27FC236}">
                    <a16:creationId xmlns:a16="http://schemas.microsoft.com/office/drawing/2014/main" id="{D7EE33BD-3D98-6246-9E3A-1AE540AB3E40}"/>
                  </a:ext>
                </a:extLst>
              </p:cNvPr>
              <p:cNvSpPr/>
              <p:nvPr/>
            </p:nvSpPr>
            <p:spPr bwMode="auto">
              <a:xfrm>
                <a:off x="4580613" y="1803914"/>
                <a:ext cx="260294" cy="376884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6" name="íṡľíďé">
                <a:extLst>
                  <a:ext uri="{FF2B5EF4-FFF2-40B4-BE49-F238E27FC236}">
                    <a16:creationId xmlns:a16="http://schemas.microsoft.com/office/drawing/2014/main" id="{8A5A7AA9-701F-9C4D-A00B-6833A34B45B0}"/>
                  </a:ext>
                </a:extLst>
              </p:cNvPr>
              <p:cNvSpPr/>
              <p:nvPr/>
            </p:nvSpPr>
            <p:spPr bwMode="auto">
              <a:xfrm>
                <a:off x="4448400" y="1749274"/>
                <a:ext cx="513702" cy="358672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7" name="iṧḷîḓe">
                <a:extLst>
                  <a:ext uri="{FF2B5EF4-FFF2-40B4-BE49-F238E27FC236}">
                    <a16:creationId xmlns:a16="http://schemas.microsoft.com/office/drawing/2014/main" id="{6CFDD84E-902E-B540-90E1-4422BCB3CE3C}"/>
                  </a:ext>
                </a:extLst>
              </p:cNvPr>
              <p:cNvSpPr/>
              <p:nvPr/>
            </p:nvSpPr>
            <p:spPr bwMode="auto">
              <a:xfrm>
                <a:off x="4862942" y="2057506"/>
                <a:ext cx="99160" cy="57443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8" name="íŝḻíḓê">
                <a:extLst>
                  <a:ext uri="{FF2B5EF4-FFF2-40B4-BE49-F238E27FC236}">
                    <a16:creationId xmlns:a16="http://schemas.microsoft.com/office/drawing/2014/main" id="{2404A4C5-C41D-0448-8AAB-A3E0B4085362}"/>
                  </a:ext>
                </a:extLst>
              </p:cNvPr>
              <p:cNvSpPr/>
              <p:nvPr/>
            </p:nvSpPr>
            <p:spPr bwMode="auto">
              <a:xfrm>
                <a:off x="4824380" y="2093934"/>
                <a:ext cx="148739" cy="86865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9" name="îšḻîḋé">
                <a:extLst>
                  <a:ext uri="{FF2B5EF4-FFF2-40B4-BE49-F238E27FC236}">
                    <a16:creationId xmlns:a16="http://schemas.microsoft.com/office/drawing/2014/main" id="{7E67C965-BB59-F643-AFAE-EA7BE48231F2}"/>
                  </a:ext>
                </a:extLst>
              </p:cNvPr>
              <p:cNvSpPr/>
              <p:nvPr/>
            </p:nvSpPr>
            <p:spPr bwMode="auto">
              <a:xfrm>
                <a:off x="4824380" y="2148575"/>
                <a:ext cx="111555" cy="78458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0" name="îš1íḑé">
                <a:extLst>
                  <a:ext uri="{FF2B5EF4-FFF2-40B4-BE49-F238E27FC236}">
                    <a16:creationId xmlns:a16="http://schemas.microsoft.com/office/drawing/2014/main" id="{599980FD-DB0E-9248-B016-901E9F7A6C85}"/>
                  </a:ext>
                </a:extLst>
              </p:cNvPr>
              <p:cNvSpPr/>
              <p:nvPr/>
            </p:nvSpPr>
            <p:spPr bwMode="auto">
              <a:xfrm>
                <a:off x="4802344" y="2182200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1" name="îşľïḋê">
                <a:extLst>
                  <a:ext uri="{FF2B5EF4-FFF2-40B4-BE49-F238E27FC236}">
                    <a16:creationId xmlns:a16="http://schemas.microsoft.com/office/drawing/2014/main" id="{AA424F44-375B-2C45-8029-0E1695C4B9F6}"/>
                  </a:ext>
                </a:extLst>
              </p:cNvPr>
              <p:cNvSpPr/>
              <p:nvPr/>
            </p:nvSpPr>
            <p:spPr bwMode="auto">
              <a:xfrm>
                <a:off x="4098588" y="2580100"/>
                <a:ext cx="71616" cy="149914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2" name="işļiďè">
                <a:extLst>
                  <a:ext uri="{FF2B5EF4-FFF2-40B4-BE49-F238E27FC236}">
                    <a16:creationId xmlns:a16="http://schemas.microsoft.com/office/drawing/2014/main" id="{657F7AAA-5BCB-9F45-8814-528C528724B5}"/>
                  </a:ext>
                </a:extLst>
              </p:cNvPr>
              <p:cNvSpPr/>
              <p:nvPr/>
            </p:nvSpPr>
            <p:spPr bwMode="auto">
              <a:xfrm>
                <a:off x="4110983" y="2528262"/>
                <a:ext cx="302987" cy="23257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3" name="iSļídê">
                <a:extLst>
                  <a:ext uri="{FF2B5EF4-FFF2-40B4-BE49-F238E27FC236}">
                    <a16:creationId xmlns:a16="http://schemas.microsoft.com/office/drawing/2014/main" id="{644B37D6-6212-A143-AD6C-9C04B2FE5790}"/>
                  </a:ext>
                </a:extLst>
              </p:cNvPr>
              <p:cNvSpPr/>
              <p:nvPr/>
            </p:nvSpPr>
            <p:spPr bwMode="auto">
              <a:xfrm>
                <a:off x="4221160" y="2311097"/>
                <a:ext cx="312628" cy="271804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4" name="îŝ1ïḋé">
                <a:extLst>
                  <a:ext uri="{FF2B5EF4-FFF2-40B4-BE49-F238E27FC236}">
                    <a16:creationId xmlns:a16="http://schemas.microsoft.com/office/drawing/2014/main" id="{D62F0BF5-9D87-604E-B61D-9B0B9AFBDBB1}"/>
                  </a:ext>
                </a:extLst>
              </p:cNvPr>
              <p:cNvSpPr/>
              <p:nvPr/>
            </p:nvSpPr>
            <p:spPr bwMode="auto">
              <a:xfrm>
                <a:off x="4390558" y="2302692"/>
                <a:ext cx="96405" cy="56043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5" name="íṣ1îďe">
                <a:extLst>
                  <a:ext uri="{FF2B5EF4-FFF2-40B4-BE49-F238E27FC236}">
                    <a16:creationId xmlns:a16="http://schemas.microsoft.com/office/drawing/2014/main" id="{68628CBB-99E1-4241-B74B-B3390A7806B9}"/>
                  </a:ext>
                </a:extLst>
              </p:cNvPr>
              <p:cNvSpPr/>
              <p:nvPr/>
            </p:nvSpPr>
            <p:spPr bwMode="auto">
              <a:xfrm>
                <a:off x="4411216" y="2229837"/>
                <a:ext cx="85388" cy="84063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6" name="îŝliďê">
                <a:extLst>
                  <a:ext uri="{FF2B5EF4-FFF2-40B4-BE49-F238E27FC236}">
                    <a16:creationId xmlns:a16="http://schemas.microsoft.com/office/drawing/2014/main" id="{82345787-BAB4-0F4D-82DF-DDEA121C7297}"/>
                  </a:ext>
                </a:extLst>
              </p:cNvPr>
              <p:cNvSpPr/>
              <p:nvPr/>
            </p:nvSpPr>
            <p:spPr bwMode="auto">
              <a:xfrm>
                <a:off x="4526902" y="2114949"/>
                <a:ext cx="53711" cy="85465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7" name="ïṩľiḋê">
                <a:extLst>
                  <a:ext uri="{FF2B5EF4-FFF2-40B4-BE49-F238E27FC236}">
                    <a16:creationId xmlns:a16="http://schemas.microsoft.com/office/drawing/2014/main" id="{C03C7DEB-C7C0-CB40-8F59-3D04A30B192D}"/>
                  </a:ext>
                </a:extLst>
              </p:cNvPr>
              <p:cNvSpPr/>
              <p:nvPr/>
            </p:nvSpPr>
            <p:spPr bwMode="auto">
              <a:xfrm>
                <a:off x="4471814" y="2200414"/>
                <a:ext cx="223109" cy="218565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8" name="íṥ1îḓè">
                <a:extLst>
                  <a:ext uri="{FF2B5EF4-FFF2-40B4-BE49-F238E27FC236}">
                    <a16:creationId xmlns:a16="http://schemas.microsoft.com/office/drawing/2014/main" id="{024B5047-A853-6448-8AD1-1C2F2FBDB071}"/>
                  </a:ext>
                </a:extLst>
              </p:cNvPr>
              <p:cNvSpPr/>
              <p:nvPr/>
            </p:nvSpPr>
            <p:spPr bwMode="auto">
              <a:xfrm>
                <a:off x="4484208" y="2411975"/>
                <a:ext cx="103291" cy="49037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9" name="i$ḷiḓê">
                <a:extLst>
                  <a:ext uri="{FF2B5EF4-FFF2-40B4-BE49-F238E27FC236}">
                    <a16:creationId xmlns:a16="http://schemas.microsoft.com/office/drawing/2014/main" id="{D78F57E9-BE48-C04A-9589-A06A0DF9FD0F}"/>
                  </a:ext>
                </a:extLst>
              </p:cNvPr>
              <p:cNvSpPr/>
              <p:nvPr/>
            </p:nvSpPr>
            <p:spPr bwMode="auto">
              <a:xfrm>
                <a:off x="4570973" y="2371343"/>
                <a:ext cx="187301" cy="75657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0" name="îšļîḑé">
                <a:extLst>
                  <a:ext uri="{FF2B5EF4-FFF2-40B4-BE49-F238E27FC236}">
                    <a16:creationId xmlns:a16="http://schemas.microsoft.com/office/drawing/2014/main" id="{64642712-A363-574C-B5D3-0BF475EC32B6}"/>
                  </a:ext>
                </a:extLst>
              </p:cNvPr>
              <p:cNvSpPr/>
              <p:nvPr/>
            </p:nvSpPr>
            <p:spPr bwMode="auto">
              <a:xfrm>
                <a:off x="4496603" y="2430188"/>
                <a:ext cx="323646" cy="273206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1" name="îṩ1îḍe">
                <a:extLst>
                  <a:ext uri="{FF2B5EF4-FFF2-40B4-BE49-F238E27FC236}">
                    <a16:creationId xmlns:a16="http://schemas.microsoft.com/office/drawing/2014/main" id="{3435FC46-7E5E-CC42-96DD-7E0F73357DD2}"/>
                  </a:ext>
                </a:extLst>
              </p:cNvPr>
              <p:cNvSpPr/>
              <p:nvPr/>
            </p:nvSpPr>
            <p:spPr bwMode="auto">
              <a:xfrm>
                <a:off x="4671509" y="2197612"/>
                <a:ext cx="246522" cy="16672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2" name="iş1ïḑé">
                <a:extLst>
                  <a:ext uri="{FF2B5EF4-FFF2-40B4-BE49-F238E27FC236}">
                    <a16:creationId xmlns:a16="http://schemas.microsoft.com/office/drawing/2014/main" id="{F4C2D1A3-BE18-9743-A9AC-118B8EED4F69}"/>
                  </a:ext>
                </a:extLst>
              </p:cNvPr>
              <p:cNvSpPr/>
              <p:nvPr/>
            </p:nvSpPr>
            <p:spPr bwMode="auto">
              <a:xfrm>
                <a:off x="4827135" y="2566090"/>
                <a:ext cx="49580" cy="86865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3" name="íṥľiḑê">
                <a:extLst>
                  <a:ext uri="{FF2B5EF4-FFF2-40B4-BE49-F238E27FC236}">
                    <a16:creationId xmlns:a16="http://schemas.microsoft.com/office/drawing/2014/main" id="{6508D8F8-A938-8F4B-955D-14A33710E38B}"/>
                  </a:ext>
                </a:extLst>
              </p:cNvPr>
              <p:cNvSpPr/>
              <p:nvPr/>
            </p:nvSpPr>
            <p:spPr bwMode="auto">
              <a:xfrm>
                <a:off x="4854680" y="2591308"/>
                <a:ext cx="165266" cy="163924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4" name="îṧḻïḓé">
                <a:extLst>
                  <a:ext uri="{FF2B5EF4-FFF2-40B4-BE49-F238E27FC236}">
                    <a16:creationId xmlns:a16="http://schemas.microsoft.com/office/drawing/2014/main" id="{3AA83283-E0C1-5E4B-8B6F-D5945AA8F2CF}"/>
                  </a:ext>
                </a:extLst>
              </p:cNvPr>
              <p:cNvSpPr/>
              <p:nvPr/>
            </p:nvSpPr>
            <p:spPr bwMode="auto">
              <a:xfrm>
                <a:off x="4747256" y="2346124"/>
                <a:ext cx="136343" cy="6585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5" name="íṣḻíḍe">
                <a:extLst>
                  <a:ext uri="{FF2B5EF4-FFF2-40B4-BE49-F238E27FC236}">
                    <a16:creationId xmlns:a16="http://schemas.microsoft.com/office/drawing/2014/main" id="{A18FCA68-5DF5-6E4B-B307-65CF1AB30849}"/>
                  </a:ext>
                </a:extLst>
              </p:cNvPr>
              <p:cNvSpPr/>
              <p:nvPr/>
            </p:nvSpPr>
            <p:spPr bwMode="auto">
              <a:xfrm>
                <a:off x="4628815" y="2319504"/>
                <a:ext cx="157003" cy="6585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6" name="iSḻïḍê">
                <a:extLst>
                  <a:ext uri="{FF2B5EF4-FFF2-40B4-BE49-F238E27FC236}">
                    <a16:creationId xmlns:a16="http://schemas.microsoft.com/office/drawing/2014/main" id="{8E12C005-E84F-D742-B7DB-FE0573406211}"/>
                  </a:ext>
                </a:extLst>
              </p:cNvPr>
              <p:cNvSpPr/>
              <p:nvPr/>
            </p:nvSpPr>
            <p:spPr bwMode="auto">
              <a:xfrm>
                <a:off x="4995154" y="2381150"/>
                <a:ext cx="86765" cy="82662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7" name="ïṣlïḍé">
                <a:extLst>
                  <a:ext uri="{FF2B5EF4-FFF2-40B4-BE49-F238E27FC236}">
                    <a16:creationId xmlns:a16="http://schemas.microsoft.com/office/drawing/2014/main" id="{BDEFF4B0-2F92-1440-ADC9-261BEC2C37A4}"/>
                  </a:ext>
                </a:extLst>
              </p:cNvPr>
              <p:cNvSpPr/>
              <p:nvPr/>
            </p:nvSpPr>
            <p:spPr bwMode="auto">
              <a:xfrm>
                <a:off x="4733484" y="2385353"/>
                <a:ext cx="168021" cy="84063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8" name="i$ļiḑe">
                <a:extLst>
                  <a:ext uri="{FF2B5EF4-FFF2-40B4-BE49-F238E27FC236}">
                    <a16:creationId xmlns:a16="http://schemas.microsoft.com/office/drawing/2014/main" id="{A461DAEE-ABB7-D042-9591-AA7DC3748D31}"/>
                  </a:ext>
                </a:extLst>
              </p:cNvPr>
              <p:cNvSpPr/>
              <p:nvPr/>
            </p:nvSpPr>
            <p:spPr bwMode="auto">
              <a:xfrm>
                <a:off x="4879469" y="2257857"/>
                <a:ext cx="454481" cy="24798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9" name="íṥlïdê">
                <a:extLst>
                  <a:ext uri="{FF2B5EF4-FFF2-40B4-BE49-F238E27FC236}">
                    <a16:creationId xmlns:a16="http://schemas.microsoft.com/office/drawing/2014/main" id="{A79A08CD-5CC2-C645-80DB-3BE11CE3F433}"/>
                  </a:ext>
                </a:extLst>
              </p:cNvPr>
              <p:cNvSpPr/>
              <p:nvPr/>
            </p:nvSpPr>
            <p:spPr bwMode="auto">
              <a:xfrm>
                <a:off x="4890486" y="2148575"/>
                <a:ext cx="231372" cy="135904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0" name="ïṧḷíḋê">
                <a:extLst>
                  <a:ext uri="{FF2B5EF4-FFF2-40B4-BE49-F238E27FC236}">
                    <a16:creationId xmlns:a16="http://schemas.microsoft.com/office/drawing/2014/main" id="{01001FC5-BE1A-424F-B582-1442DCE0AFE8}"/>
                  </a:ext>
                </a:extLst>
              </p:cNvPr>
              <p:cNvSpPr/>
              <p:nvPr/>
            </p:nvSpPr>
            <p:spPr bwMode="auto">
              <a:xfrm>
                <a:off x="4666001" y="2437193"/>
                <a:ext cx="85388" cy="61646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1" name="iṧļïḓé">
                <a:extLst>
                  <a:ext uri="{FF2B5EF4-FFF2-40B4-BE49-F238E27FC236}">
                    <a16:creationId xmlns:a16="http://schemas.microsoft.com/office/drawing/2014/main" id="{CE6D3E4A-F743-9243-8805-A6A7D07E2741}"/>
                  </a:ext>
                </a:extLst>
              </p:cNvPr>
              <p:cNvSpPr/>
              <p:nvPr/>
            </p:nvSpPr>
            <p:spPr bwMode="auto">
              <a:xfrm>
                <a:off x="4858811" y="2574496"/>
                <a:ext cx="61975" cy="39230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2" name="ïṣ1îḍê">
                <a:extLst>
                  <a:ext uri="{FF2B5EF4-FFF2-40B4-BE49-F238E27FC236}">
                    <a16:creationId xmlns:a16="http://schemas.microsoft.com/office/drawing/2014/main" id="{B2BA11E0-6777-1F48-BF18-5102D1EC9366}"/>
                  </a:ext>
                </a:extLst>
              </p:cNvPr>
              <p:cNvSpPr/>
              <p:nvPr/>
            </p:nvSpPr>
            <p:spPr bwMode="auto">
              <a:xfrm>
                <a:off x="4834021" y="2395161"/>
                <a:ext cx="247898" cy="133100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3" name="îŝľiḑè">
                <a:extLst>
                  <a:ext uri="{FF2B5EF4-FFF2-40B4-BE49-F238E27FC236}">
                    <a16:creationId xmlns:a16="http://schemas.microsoft.com/office/drawing/2014/main" id="{6D814B0C-3D3E-544B-8338-01F71EA481DE}"/>
                  </a:ext>
                </a:extLst>
              </p:cNvPr>
              <p:cNvSpPr/>
              <p:nvPr/>
            </p:nvSpPr>
            <p:spPr bwMode="auto">
              <a:xfrm>
                <a:off x="4799591" y="2451203"/>
                <a:ext cx="118441" cy="128898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4" name="i$ḻîďê">
                <a:extLst>
                  <a:ext uri="{FF2B5EF4-FFF2-40B4-BE49-F238E27FC236}">
                    <a16:creationId xmlns:a16="http://schemas.microsoft.com/office/drawing/2014/main" id="{FDF6A4C2-ECAF-4B4C-86DB-BDEFCC24D1CF}"/>
                  </a:ext>
                </a:extLst>
              </p:cNvPr>
              <p:cNvSpPr/>
              <p:nvPr/>
            </p:nvSpPr>
            <p:spPr bwMode="auto">
              <a:xfrm>
                <a:off x="4904259" y="2514251"/>
                <a:ext cx="152871" cy="85465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5" name="ï$ḻidé">
                <a:extLst>
                  <a:ext uri="{FF2B5EF4-FFF2-40B4-BE49-F238E27FC236}">
                    <a16:creationId xmlns:a16="http://schemas.microsoft.com/office/drawing/2014/main" id="{B6425B4D-1384-CB4A-ACF6-BBA2435AC392}"/>
                  </a:ext>
                </a:extLst>
              </p:cNvPr>
              <p:cNvSpPr/>
              <p:nvPr/>
            </p:nvSpPr>
            <p:spPr bwMode="auto">
              <a:xfrm>
                <a:off x="4575104" y="2192007"/>
                <a:ext cx="22036" cy="5604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6" name="iṩlíḓé">
                <a:extLst>
                  <a:ext uri="{FF2B5EF4-FFF2-40B4-BE49-F238E27FC236}">
                    <a16:creationId xmlns:a16="http://schemas.microsoft.com/office/drawing/2014/main" id="{41E05CC4-3E3E-F240-908D-184A393FC334}"/>
                  </a:ext>
                </a:extLst>
              </p:cNvPr>
              <p:cNvSpPr/>
              <p:nvPr/>
            </p:nvSpPr>
            <p:spPr bwMode="auto">
              <a:xfrm>
                <a:off x="4361637" y="2561886"/>
                <a:ext cx="26167" cy="12610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7" name="iśľiḋê">
                <a:extLst>
                  <a:ext uri="{FF2B5EF4-FFF2-40B4-BE49-F238E27FC236}">
                    <a16:creationId xmlns:a16="http://schemas.microsoft.com/office/drawing/2014/main" id="{17268153-F240-8949-8B93-FDD5F88F2811}"/>
                  </a:ext>
                </a:extLst>
              </p:cNvPr>
              <p:cNvSpPr/>
              <p:nvPr/>
            </p:nvSpPr>
            <p:spPr bwMode="auto">
              <a:xfrm>
                <a:off x="4469059" y="2334916"/>
                <a:ext cx="20657" cy="26620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8" name="iš1íḍè">
                <a:extLst>
                  <a:ext uri="{FF2B5EF4-FFF2-40B4-BE49-F238E27FC236}">
                    <a16:creationId xmlns:a16="http://schemas.microsoft.com/office/drawing/2014/main" id="{BA9F8512-7DDE-F245-9761-30B6872193D8}"/>
                  </a:ext>
                </a:extLst>
              </p:cNvPr>
              <p:cNvSpPr/>
              <p:nvPr/>
            </p:nvSpPr>
            <p:spPr bwMode="auto">
              <a:xfrm>
                <a:off x="5277483" y="2882728"/>
                <a:ext cx="579809" cy="497376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9" name="íŝlíḋe">
                <a:extLst>
                  <a:ext uri="{FF2B5EF4-FFF2-40B4-BE49-F238E27FC236}">
                    <a16:creationId xmlns:a16="http://schemas.microsoft.com/office/drawing/2014/main" id="{CC82E1CE-2120-6846-B475-7BDFF16D6A1B}"/>
                  </a:ext>
                </a:extLst>
              </p:cNvPr>
              <p:cNvSpPr/>
              <p:nvPr/>
            </p:nvSpPr>
            <p:spPr bwMode="auto">
              <a:xfrm>
                <a:off x="5200359" y="2769244"/>
                <a:ext cx="35808" cy="19615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0" name="ïṥḷïdé">
                <a:extLst>
                  <a:ext uri="{FF2B5EF4-FFF2-40B4-BE49-F238E27FC236}">
                    <a16:creationId xmlns:a16="http://schemas.microsoft.com/office/drawing/2014/main" id="{9F51BDC3-CF19-194B-9815-06F8CE397D38}"/>
                  </a:ext>
                </a:extLst>
              </p:cNvPr>
              <p:cNvSpPr/>
              <p:nvPr/>
            </p:nvSpPr>
            <p:spPr bwMode="auto">
              <a:xfrm>
                <a:off x="5008926" y="2580100"/>
                <a:ext cx="56466" cy="39230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1" name="îṧļîḍe">
                <a:extLst>
                  <a:ext uri="{FF2B5EF4-FFF2-40B4-BE49-F238E27FC236}">
                    <a16:creationId xmlns:a16="http://schemas.microsoft.com/office/drawing/2014/main" id="{81386BFB-B99E-294E-84A4-39C182FD5BEF}"/>
                  </a:ext>
                </a:extLst>
              </p:cNvPr>
              <p:cNvSpPr/>
              <p:nvPr/>
            </p:nvSpPr>
            <p:spPr bwMode="auto">
              <a:xfrm>
                <a:off x="5249939" y="2851906"/>
                <a:ext cx="38562" cy="106481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2" name="îsḻïdè">
                <a:extLst>
                  <a:ext uri="{FF2B5EF4-FFF2-40B4-BE49-F238E27FC236}">
                    <a16:creationId xmlns:a16="http://schemas.microsoft.com/office/drawing/2014/main" id="{CDF6DEB5-2067-2D47-92EB-94DA6835E53A}"/>
                  </a:ext>
                </a:extLst>
              </p:cNvPr>
              <p:cNvSpPr/>
              <p:nvPr/>
            </p:nvSpPr>
            <p:spPr bwMode="auto">
              <a:xfrm>
                <a:off x="5284369" y="2724410"/>
                <a:ext cx="165266" cy="148512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3" name="iS1ïḑe">
                <a:extLst>
                  <a:ext uri="{FF2B5EF4-FFF2-40B4-BE49-F238E27FC236}">
                    <a16:creationId xmlns:a16="http://schemas.microsoft.com/office/drawing/2014/main" id="{8D09DF86-275E-954F-8C35-DC8B3FC5DE54}"/>
                  </a:ext>
                </a:extLst>
              </p:cNvPr>
              <p:cNvSpPr/>
              <p:nvPr/>
            </p:nvSpPr>
            <p:spPr bwMode="auto">
              <a:xfrm>
                <a:off x="5372511" y="2723008"/>
                <a:ext cx="268558" cy="24798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4" name="ïṩḻíḓè">
                <a:extLst>
                  <a:ext uri="{FF2B5EF4-FFF2-40B4-BE49-F238E27FC236}">
                    <a16:creationId xmlns:a16="http://schemas.microsoft.com/office/drawing/2014/main" id="{16F38788-497C-2C4C-A7ED-B1182AF7A330}"/>
                  </a:ext>
                </a:extLst>
              </p:cNvPr>
              <p:cNvSpPr/>
              <p:nvPr/>
            </p:nvSpPr>
            <p:spPr bwMode="auto">
              <a:xfrm>
                <a:off x="5008926" y="2571695"/>
                <a:ext cx="486156" cy="193346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5" name="íṧliḓe">
                <a:extLst>
                  <a:ext uri="{FF2B5EF4-FFF2-40B4-BE49-F238E27FC236}">
                    <a16:creationId xmlns:a16="http://schemas.microsoft.com/office/drawing/2014/main" id="{7F7B3C0F-7C54-934C-88CC-C9BE75D4AF11}"/>
                  </a:ext>
                </a:extLst>
              </p:cNvPr>
              <p:cNvSpPr/>
              <p:nvPr/>
            </p:nvSpPr>
            <p:spPr bwMode="auto">
              <a:xfrm>
                <a:off x="5722324" y="3060663"/>
                <a:ext cx="26167" cy="39230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6" name="ïś1ïḍè">
                <a:extLst>
                  <a:ext uri="{FF2B5EF4-FFF2-40B4-BE49-F238E27FC236}">
                    <a16:creationId xmlns:a16="http://schemas.microsoft.com/office/drawing/2014/main" id="{25E0FC04-1C80-124C-B966-B219EE320CB2}"/>
                  </a:ext>
                </a:extLst>
              </p:cNvPr>
              <p:cNvSpPr/>
              <p:nvPr/>
            </p:nvSpPr>
            <p:spPr bwMode="auto">
              <a:xfrm>
                <a:off x="5770527" y="3088685"/>
                <a:ext cx="209336" cy="250789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7" name="íṣľiḓè">
                <a:extLst>
                  <a:ext uri="{FF2B5EF4-FFF2-40B4-BE49-F238E27FC236}">
                    <a16:creationId xmlns:a16="http://schemas.microsoft.com/office/drawing/2014/main" id="{A50BDE3C-E3DF-0140-AEEE-A1F5CFF58175}"/>
                  </a:ext>
                </a:extLst>
              </p:cNvPr>
              <p:cNvSpPr/>
              <p:nvPr/>
            </p:nvSpPr>
            <p:spPr bwMode="auto">
              <a:xfrm>
                <a:off x="5861423" y="3049455"/>
                <a:ext cx="16526" cy="29422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8" name="íṩļïḋe">
                <a:extLst>
                  <a:ext uri="{FF2B5EF4-FFF2-40B4-BE49-F238E27FC236}">
                    <a16:creationId xmlns:a16="http://schemas.microsoft.com/office/drawing/2014/main" id="{C5FEB0D4-3381-784B-A24F-E53ABF9F3686}"/>
                  </a:ext>
                </a:extLst>
              </p:cNvPr>
              <p:cNvSpPr/>
              <p:nvPr/>
            </p:nvSpPr>
            <p:spPr bwMode="auto">
              <a:xfrm>
                <a:off x="5729210" y="3063466"/>
                <a:ext cx="155625" cy="8126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9" name="iṧḻîdé">
                <a:extLst>
                  <a:ext uri="{FF2B5EF4-FFF2-40B4-BE49-F238E27FC236}">
                    <a16:creationId xmlns:a16="http://schemas.microsoft.com/office/drawing/2014/main" id="{FFE98404-489C-F44E-B1E0-DE924F5B7238}"/>
                  </a:ext>
                </a:extLst>
              </p:cNvPr>
              <p:cNvSpPr/>
              <p:nvPr/>
            </p:nvSpPr>
            <p:spPr bwMode="auto">
              <a:xfrm>
                <a:off x="5519874" y="3286233"/>
                <a:ext cx="286460" cy="176534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0" name="îs1ídé">
                <a:extLst>
                  <a:ext uri="{FF2B5EF4-FFF2-40B4-BE49-F238E27FC236}">
                    <a16:creationId xmlns:a16="http://schemas.microsoft.com/office/drawing/2014/main" id="{89DDACCF-04B7-CE43-8D50-A5B58281AB0B}"/>
                  </a:ext>
                </a:extLst>
              </p:cNvPr>
              <p:cNvSpPr/>
              <p:nvPr/>
            </p:nvSpPr>
            <p:spPr bwMode="auto">
              <a:xfrm>
                <a:off x="5591489" y="2941573"/>
                <a:ext cx="72993" cy="46234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1" name="ïṡľïdé">
                <a:extLst>
                  <a:ext uri="{FF2B5EF4-FFF2-40B4-BE49-F238E27FC236}">
                    <a16:creationId xmlns:a16="http://schemas.microsoft.com/office/drawing/2014/main" id="{B3E9FC97-7B02-8443-B26A-3B01D0C40E44}"/>
                  </a:ext>
                </a:extLst>
              </p:cNvPr>
              <p:cNvSpPr/>
              <p:nvPr/>
            </p:nvSpPr>
            <p:spPr bwMode="auto">
              <a:xfrm>
                <a:off x="5481312" y="2638945"/>
                <a:ext cx="579809" cy="441333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2" name="iSļîḑê">
                <a:extLst>
                  <a:ext uri="{FF2B5EF4-FFF2-40B4-BE49-F238E27FC236}">
                    <a16:creationId xmlns:a16="http://schemas.microsoft.com/office/drawing/2014/main" id="{4D3DD443-D9A8-C444-8DBF-292A8D31007C}"/>
                  </a:ext>
                </a:extLst>
              </p:cNvPr>
              <p:cNvSpPr/>
              <p:nvPr/>
            </p:nvSpPr>
            <p:spPr bwMode="auto">
              <a:xfrm>
                <a:off x="5277483" y="2844901"/>
                <a:ext cx="107423" cy="13170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3" name="ïŝḷîde">
                <a:extLst>
                  <a:ext uri="{FF2B5EF4-FFF2-40B4-BE49-F238E27FC236}">
                    <a16:creationId xmlns:a16="http://schemas.microsoft.com/office/drawing/2014/main" id="{3B7A0586-F49F-414D-A43C-57289442B6FD}"/>
                  </a:ext>
                </a:extLst>
              </p:cNvPr>
              <p:cNvSpPr/>
              <p:nvPr/>
            </p:nvSpPr>
            <p:spPr bwMode="auto">
              <a:xfrm>
                <a:off x="5274729" y="2801468"/>
                <a:ext cx="30299" cy="5043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4" name="îṣļïdê">
                <a:extLst>
                  <a:ext uri="{FF2B5EF4-FFF2-40B4-BE49-F238E27FC236}">
                    <a16:creationId xmlns:a16="http://schemas.microsoft.com/office/drawing/2014/main" id="{B4610FB9-0CFD-6044-8AA4-AF83DA22981D}"/>
                  </a:ext>
                </a:extLst>
              </p:cNvPr>
              <p:cNvSpPr/>
              <p:nvPr/>
            </p:nvSpPr>
            <p:spPr bwMode="auto">
              <a:xfrm>
                <a:off x="5271974" y="2865917"/>
                <a:ext cx="16526" cy="33626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5" name="i$líḋè">
                <a:extLst>
                  <a:ext uri="{FF2B5EF4-FFF2-40B4-BE49-F238E27FC236}">
                    <a16:creationId xmlns:a16="http://schemas.microsoft.com/office/drawing/2014/main" id="{7D0E3B71-1D86-2C4B-A755-A627B69DFB63}"/>
                  </a:ext>
                </a:extLst>
              </p:cNvPr>
              <p:cNvSpPr/>
              <p:nvPr/>
            </p:nvSpPr>
            <p:spPr bwMode="auto">
              <a:xfrm>
                <a:off x="5316046" y="1788502"/>
                <a:ext cx="46826" cy="25219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6" name="ísļîḋè">
                <a:extLst>
                  <a:ext uri="{FF2B5EF4-FFF2-40B4-BE49-F238E27FC236}">
                    <a16:creationId xmlns:a16="http://schemas.microsoft.com/office/drawing/2014/main" id="{2B6DE44B-4CB5-E14E-8703-D909264A7502}"/>
                  </a:ext>
                </a:extLst>
              </p:cNvPr>
              <p:cNvSpPr/>
              <p:nvPr/>
            </p:nvSpPr>
            <p:spPr bwMode="auto">
              <a:xfrm>
                <a:off x="5351853" y="1607766"/>
                <a:ext cx="254785" cy="155517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7" name="ïŝľïḑe">
                <a:extLst>
                  <a:ext uri="{FF2B5EF4-FFF2-40B4-BE49-F238E27FC236}">
                    <a16:creationId xmlns:a16="http://schemas.microsoft.com/office/drawing/2014/main" id="{B068F4A2-3E29-414B-A0BC-E82FA443E4FA}"/>
                  </a:ext>
                </a:extLst>
              </p:cNvPr>
              <p:cNvSpPr/>
              <p:nvPr/>
            </p:nvSpPr>
            <p:spPr bwMode="auto">
              <a:xfrm>
                <a:off x="5931661" y="1520900"/>
                <a:ext cx="184547" cy="49037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8" name="îṥliďè">
                <a:extLst>
                  <a:ext uri="{FF2B5EF4-FFF2-40B4-BE49-F238E27FC236}">
                    <a16:creationId xmlns:a16="http://schemas.microsoft.com/office/drawing/2014/main" id="{DDC46542-EA83-E847-BD36-ECA4CAC71A7F}"/>
                  </a:ext>
                </a:extLst>
              </p:cNvPr>
              <p:cNvSpPr/>
              <p:nvPr/>
            </p:nvSpPr>
            <p:spPr bwMode="auto">
              <a:xfrm>
                <a:off x="6132734" y="1554526"/>
                <a:ext cx="92273" cy="36427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9" name="ïS1ïḑé">
                <a:extLst>
                  <a:ext uri="{FF2B5EF4-FFF2-40B4-BE49-F238E27FC236}">
                    <a16:creationId xmlns:a16="http://schemas.microsoft.com/office/drawing/2014/main" id="{799DABF5-2057-7B48-9B9D-D8DA56646501}"/>
                  </a:ext>
                </a:extLst>
              </p:cNvPr>
              <p:cNvSpPr/>
              <p:nvPr/>
            </p:nvSpPr>
            <p:spPr bwMode="auto">
              <a:xfrm>
                <a:off x="6908108" y="1624580"/>
                <a:ext cx="162512" cy="28021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0" name="išlîḑê">
                <a:extLst>
                  <a:ext uri="{FF2B5EF4-FFF2-40B4-BE49-F238E27FC236}">
                    <a16:creationId xmlns:a16="http://schemas.microsoft.com/office/drawing/2014/main" id="{22A3066A-96B6-6D4D-AFEC-2D12BD66C9DA}"/>
                  </a:ext>
                </a:extLst>
              </p:cNvPr>
              <p:cNvSpPr/>
              <p:nvPr/>
            </p:nvSpPr>
            <p:spPr bwMode="auto">
              <a:xfrm>
                <a:off x="7095408" y="1635788"/>
                <a:ext cx="90897" cy="25219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1" name="íŝḷidè">
                <a:extLst>
                  <a:ext uri="{FF2B5EF4-FFF2-40B4-BE49-F238E27FC236}">
                    <a16:creationId xmlns:a16="http://schemas.microsoft.com/office/drawing/2014/main" id="{5AA9338D-4D6E-8D49-BB28-179711B85F1A}"/>
                  </a:ext>
                </a:extLst>
              </p:cNvPr>
              <p:cNvSpPr/>
              <p:nvPr/>
            </p:nvSpPr>
            <p:spPr bwMode="auto">
              <a:xfrm>
                <a:off x="7903833" y="1732460"/>
                <a:ext cx="66106" cy="25219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2" name="ísľíḓè">
                <a:extLst>
                  <a:ext uri="{FF2B5EF4-FFF2-40B4-BE49-F238E27FC236}">
                    <a16:creationId xmlns:a16="http://schemas.microsoft.com/office/drawing/2014/main" id="{62F2661E-3120-9E4E-84AA-95690CD3701A}"/>
                  </a:ext>
                </a:extLst>
              </p:cNvPr>
              <p:cNvSpPr/>
              <p:nvPr/>
            </p:nvSpPr>
            <p:spPr bwMode="auto">
              <a:xfrm>
                <a:off x="7719287" y="2214425"/>
                <a:ext cx="209336" cy="245185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3" name="ïṧḻíḋé">
                <a:extLst>
                  <a:ext uri="{FF2B5EF4-FFF2-40B4-BE49-F238E27FC236}">
                    <a16:creationId xmlns:a16="http://schemas.microsoft.com/office/drawing/2014/main" id="{979D84E7-B9A3-3246-A489-989ABBF483FA}"/>
                  </a:ext>
                </a:extLst>
              </p:cNvPr>
              <p:cNvSpPr/>
              <p:nvPr/>
            </p:nvSpPr>
            <p:spPr bwMode="auto">
              <a:xfrm>
                <a:off x="5697534" y="2561886"/>
                <a:ext cx="402147" cy="215763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4" name="î$lïḑe">
                <a:extLst>
                  <a:ext uri="{FF2B5EF4-FFF2-40B4-BE49-F238E27FC236}">
                    <a16:creationId xmlns:a16="http://schemas.microsoft.com/office/drawing/2014/main" id="{DF0937CF-B44C-0B4D-9940-DA368CEA2A78}"/>
                  </a:ext>
                </a:extLst>
              </p:cNvPr>
              <p:cNvSpPr/>
              <p:nvPr/>
            </p:nvSpPr>
            <p:spPr bwMode="auto">
              <a:xfrm>
                <a:off x="6164410" y="2545074"/>
                <a:ext cx="221732" cy="120491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5" name="íŝļiḑè">
                <a:extLst>
                  <a:ext uri="{FF2B5EF4-FFF2-40B4-BE49-F238E27FC236}">
                    <a16:creationId xmlns:a16="http://schemas.microsoft.com/office/drawing/2014/main" id="{4CF07B6D-3267-5B4E-8260-C236611077CA}"/>
                  </a:ext>
                </a:extLst>
              </p:cNvPr>
              <p:cNvSpPr/>
              <p:nvPr/>
            </p:nvSpPr>
            <p:spPr bwMode="auto">
              <a:xfrm>
                <a:off x="5766394" y="2472219"/>
                <a:ext cx="471007" cy="257794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6" name="iś1îḍê">
                <a:extLst>
                  <a:ext uri="{FF2B5EF4-FFF2-40B4-BE49-F238E27FC236}">
                    <a16:creationId xmlns:a16="http://schemas.microsoft.com/office/drawing/2014/main" id="{5F4DDC49-9599-634A-9681-17D18500EF08}"/>
                  </a:ext>
                </a:extLst>
              </p:cNvPr>
              <p:cNvSpPr/>
              <p:nvPr/>
            </p:nvSpPr>
            <p:spPr bwMode="auto">
              <a:xfrm>
                <a:off x="5500592" y="2175195"/>
                <a:ext cx="997104" cy="44973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7" name="íṥļîḑé">
                <a:extLst>
                  <a:ext uri="{FF2B5EF4-FFF2-40B4-BE49-F238E27FC236}">
                    <a16:creationId xmlns:a16="http://schemas.microsoft.com/office/drawing/2014/main" id="{308971F1-E5A8-E949-BC8F-1D94C3E12397}"/>
                  </a:ext>
                </a:extLst>
              </p:cNvPr>
              <p:cNvSpPr/>
              <p:nvPr/>
            </p:nvSpPr>
            <p:spPr bwMode="auto">
              <a:xfrm>
                <a:off x="5500592" y="2652955"/>
                <a:ext cx="41317" cy="22417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8" name="ïṣľîďê">
                <a:extLst>
                  <a:ext uri="{FF2B5EF4-FFF2-40B4-BE49-F238E27FC236}">
                    <a16:creationId xmlns:a16="http://schemas.microsoft.com/office/drawing/2014/main" id="{35BADDCC-EBA4-7E43-9E71-AB926764BF0E}"/>
                  </a:ext>
                </a:extLst>
              </p:cNvPr>
              <p:cNvSpPr/>
              <p:nvPr/>
            </p:nvSpPr>
            <p:spPr bwMode="auto">
              <a:xfrm>
                <a:off x="4920784" y="1590953"/>
                <a:ext cx="3437531" cy="1008761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9" name="îŝļîďè">
                <a:extLst>
                  <a:ext uri="{FF2B5EF4-FFF2-40B4-BE49-F238E27FC236}">
                    <a16:creationId xmlns:a16="http://schemas.microsoft.com/office/drawing/2014/main" id="{A7D95FE1-A045-0048-8F51-2A338E9DA183}"/>
                  </a:ext>
                </a:extLst>
              </p:cNvPr>
              <p:cNvSpPr/>
              <p:nvPr/>
            </p:nvSpPr>
            <p:spPr bwMode="auto">
              <a:xfrm>
                <a:off x="6105190" y="2613726"/>
                <a:ext cx="196942" cy="11628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0" name="îṥlîḓè">
                <a:extLst>
                  <a:ext uri="{FF2B5EF4-FFF2-40B4-BE49-F238E27FC236}">
                    <a16:creationId xmlns:a16="http://schemas.microsoft.com/office/drawing/2014/main" id="{D51CAAEE-F01B-2146-AA0C-D0FEB72E56E9}"/>
                  </a:ext>
                </a:extLst>
              </p:cNvPr>
              <p:cNvSpPr/>
              <p:nvPr/>
            </p:nvSpPr>
            <p:spPr bwMode="auto">
              <a:xfrm>
                <a:off x="5343590" y="2528262"/>
                <a:ext cx="192810" cy="77058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1" name="ïṡļiḋè">
                <a:extLst>
                  <a:ext uri="{FF2B5EF4-FFF2-40B4-BE49-F238E27FC236}">
                    <a16:creationId xmlns:a16="http://schemas.microsoft.com/office/drawing/2014/main" id="{E998C07A-527C-5E47-ADE0-1769FCB4486E}"/>
                  </a:ext>
                </a:extLst>
              </p:cNvPr>
              <p:cNvSpPr/>
              <p:nvPr/>
            </p:nvSpPr>
            <p:spPr bwMode="auto">
              <a:xfrm>
                <a:off x="5459276" y="2599715"/>
                <a:ext cx="89519" cy="71454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2" name="islidê">
                <a:extLst>
                  <a:ext uri="{FF2B5EF4-FFF2-40B4-BE49-F238E27FC236}">
                    <a16:creationId xmlns:a16="http://schemas.microsoft.com/office/drawing/2014/main" id="{A5330E29-043B-9042-AE8F-5CB36A852C79}"/>
                  </a:ext>
                </a:extLst>
              </p:cNvPr>
              <p:cNvSpPr/>
              <p:nvPr/>
            </p:nvSpPr>
            <p:spPr bwMode="auto">
              <a:xfrm>
                <a:off x="5495084" y="2582903"/>
                <a:ext cx="134967" cy="98074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3" name="işļîdê">
                <a:extLst>
                  <a:ext uri="{FF2B5EF4-FFF2-40B4-BE49-F238E27FC236}">
                    <a16:creationId xmlns:a16="http://schemas.microsoft.com/office/drawing/2014/main" id="{1C0C7FCC-7B09-6148-80F7-043DB9C70761}"/>
                  </a:ext>
                </a:extLst>
              </p:cNvPr>
              <p:cNvSpPr/>
              <p:nvPr/>
            </p:nvSpPr>
            <p:spPr bwMode="auto">
              <a:xfrm>
                <a:off x="8283945" y="3934923"/>
                <a:ext cx="265802" cy="254992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4" name="ïṣḷïḍê">
                <a:extLst>
                  <a:ext uri="{FF2B5EF4-FFF2-40B4-BE49-F238E27FC236}">
                    <a16:creationId xmlns:a16="http://schemas.microsoft.com/office/drawing/2014/main" id="{79BE966E-50E0-9A45-B0FC-911742B0F312}"/>
                  </a:ext>
                </a:extLst>
              </p:cNvPr>
              <p:cNvSpPr/>
              <p:nvPr/>
            </p:nvSpPr>
            <p:spPr bwMode="auto">
              <a:xfrm>
                <a:off x="7007266" y="3685535"/>
                <a:ext cx="307120" cy="343260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5" name="ïṥľïdê">
                <a:extLst>
                  <a:ext uri="{FF2B5EF4-FFF2-40B4-BE49-F238E27FC236}">
                    <a16:creationId xmlns:a16="http://schemas.microsoft.com/office/drawing/2014/main" id="{29603F33-CA3B-E044-96B8-720187E04250}"/>
                  </a:ext>
                </a:extLst>
              </p:cNvPr>
              <p:cNvSpPr/>
              <p:nvPr/>
            </p:nvSpPr>
            <p:spPr bwMode="auto">
              <a:xfrm>
                <a:off x="7401151" y="3735973"/>
                <a:ext cx="279576" cy="243783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6" name="îṧḷiḓe">
                <a:extLst>
                  <a:ext uri="{FF2B5EF4-FFF2-40B4-BE49-F238E27FC236}">
                    <a16:creationId xmlns:a16="http://schemas.microsoft.com/office/drawing/2014/main" id="{A9E26E8B-F13C-B747-92C5-4C6030A72E50}"/>
                  </a:ext>
                </a:extLst>
              </p:cNvPr>
              <p:cNvSpPr/>
              <p:nvPr/>
            </p:nvSpPr>
            <p:spPr bwMode="auto">
              <a:xfrm>
                <a:off x="7397018" y="4189916"/>
                <a:ext cx="1111414" cy="861650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7" name="iṧľïḍê">
                <a:extLst>
                  <a:ext uri="{FF2B5EF4-FFF2-40B4-BE49-F238E27FC236}">
                    <a16:creationId xmlns:a16="http://schemas.microsoft.com/office/drawing/2014/main" id="{43AE6BA9-FD5F-F14A-9253-F16B63D4B68D}"/>
                  </a:ext>
                </a:extLst>
              </p:cNvPr>
              <p:cNvSpPr/>
              <p:nvPr/>
            </p:nvSpPr>
            <p:spPr bwMode="auto">
              <a:xfrm>
                <a:off x="7785393" y="4114259"/>
                <a:ext cx="112932" cy="61646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8" name="íṩḷïḑê">
                <a:extLst>
                  <a:ext uri="{FF2B5EF4-FFF2-40B4-BE49-F238E27FC236}">
                    <a16:creationId xmlns:a16="http://schemas.microsoft.com/office/drawing/2014/main" id="{61B0ADF0-4A0E-654B-8735-DBD6ED055B5C}"/>
                  </a:ext>
                </a:extLst>
              </p:cNvPr>
              <p:cNvSpPr/>
              <p:nvPr/>
            </p:nvSpPr>
            <p:spPr bwMode="auto">
              <a:xfrm>
                <a:off x="7691743" y="4105852"/>
                <a:ext cx="86765" cy="16812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9" name="îşļiḑe">
                <a:extLst>
                  <a:ext uri="{FF2B5EF4-FFF2-40B4-BE49-F238E27FC236}">
                    <a16:creationId xmlns:a16="http://schemas.microsoft.com/office/drawing/2014/main" id="{684E6715-E065-0745-8083-63817694CDFC}"/>
                  </a:ext>
                </a:extLst>
              </p:cNvPr>
              <p:cNvSpPr/>
              <p:nvPr/>
            </p:nvSpPr>
            <p:spPr bwMode="auto">
              <a:xfrm>
                <a:off x="7295104" y="4040003"/>
                <a:ext cx="280952" cy="82662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0" name="îsḻïḋé">
                <a:extLst>
                  <a:ext uri="{FF2B5EF4-FFF2-40B4-BE49-F238E27FC236}">
                    <a16:creationId xmlns:a16="http://schemas.microsoft.com/office/drawing/2014/main" id="{2F885312-44C8-6841-99EC-D69E67DA4769}"/>
                  </a:ext>
                </a:extLst>
              </p:cNvPr>
              <p:cNvSpPr/>
              <p:nvPr/>
            </p:nvSpPr>
            <p:spPr bwMode="auto">
              <a:xfrm>
                <a:off x="7295104" y="3905501"/>
                <a:ext cx="39939" cy="43433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1" name="iṡ1íḍe">
                <a:extLst>
                  <a:ext uri="{FF2B5EF4-FFF2-40B4-BE49-F238E27FC236}">
                    <a16:creationId xmlns:a16="http://schemas.microsoft.com/office/drawing/2014/main" id="{C4173493-D366-6B46-94C4-35AEC2CBADDC}"/>
                  </a:ext>
                </a:extLst>
              </p:cNvPr>
              <p:cNvSpPr/>
              <p:nvPr/>
            </p:nvSpPr>
            <p:spPr bwMode="auto">
              <a:xfrm>
                <a:off x="7359833" y="3936324"/>
                <a:ext cx="20657" cy="16812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2" name="iş1íḍe">
                <a:extLst>
                  <a:ext uri="{FF2B5EF4-FFF2-40B4-BE49-F238E27FC236}">
                    <a16:creationId xmlns:a16="http://schemas.microsoft.com/office/drawing/2014/main" id="{A413DC8E-D966-E544-BB37-99AD6328FDDC}"/>
                  </a:ext>
                </a:extLst>
              </p:cNvPr>
              <p:cNvSpPr/>
              <p:nvPr/>
            </p:nvSpPr>
            <p:spPr bwMode="auto">
              <a:xfrm>
                <a:off x="7107803" y="3887287"/>
                <a:ext cx="16526" cy="18214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3" name="îş1ïḋe">
                <a:extLst>
                  <a:ext uri="{FF2B5EF4-FFF2-40B4-BE49-F238E27FC236}">
                    <a16:creationId xmlns:a16="http://schemas.microsoft.com/office/drawing/2014/main" id="{E092057C-6EBF-664C-9A33-876E6EF7FC80}"/>
                  </a:ext>
                </a:extLst>
              </p:cNvPr>
              <p:cNvSpPr/>
              <p:nvPr/>
            </p:nvSpPr>
            <p:spPr bwMode="auto">
              <a:xfrm>
                <a:off x="7070618" y="3813032"/>
                <a:ext cx="20657" cy="23818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4" name="iSḻíde">
                <a:extLst>
                  <a:ext uri="{FF2B5EF4-FFF2-40B4-BE49-F238E27FC236}">
                    <a16:creationId xmlns:a16="http://schemas.microsoft.com/office/drawing/2014/main" id="{AC34DCBD-DC3B-5A4A-86C3-4B15DBE5F28B}"/>
                  </a:ext>
                </a:extLst>
              </p:cNvPr>
              <p:cNvSpPr/>
              <p:nvPr/>
            </p:nvSpPr>
            <p:spPr bwMode="auto">
              <a:xfrm>
                <a:off x="7974072" y="4199724"/>
                <a:ext cx="35808" cy="16812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5" name="íṩlîḍé">
                <a:extLst>
                  <a:ext uri="{FF2B5EF4-FFF2-40B4-BE49-F238E27FC236}">
                    <a16:creationId xmlns:a16="http://schemas.microsoft.com/office/drawing/2014/main" id="{433507E2-8DA1-944A-AA07-A8211E564623}"/>
                  </a:ext>
                </a:extLst>
              </p:cNvPr>
              <p:cNvSpPr/>
              <p:nvPr/>
            </p:nvSpPr>
            <p:spPr bwMode="auto">
              <a:xfrm>
                <a:off x="8041555" y="5092197"/>
                <a:ext cx="114309" cy="98074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6" name="íṡļîďe">
                <a:extLst>
                  <a:ext uri="{FF2B5EF4-FFF2-40B4-BE49-F238E27FC236}">
                    <a16:creationId xmlns:a16="http://schemas.microsoft.com/office/drawing/2014/main" id="{519FE576-EA42-6E48-82C4-5F7EFA536ACD}"/>
                  </a:ext>
                </a:extLst>
              </p:cNvPr>
              <p:cNvSpPr/>
              <p:nvPr/>
            </p:nvSpPr>
            <p:spPr bwMode="auto">
              <a:xfrm>
                <a:off x="8502922" y="5097802"/>
                <a:ext cx="319514" cy="189143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7" name="ïS1îḓé">
                <a:extLst>
                  <a:ext uri="{FF2B5EF4-FFF2-40B4-BE49-F238E27FC236}">
                    <a16:creationId xmlns:a16="http://schemas.microsoft.com/office/drawing/2014/main" id="{1FA93FB5-3DAB-264D-84F6-CFA75B93AD3E}"/>
                  </a:ext>
                </a:extLst>
              </p:cNvPr>
              <p:cNvSpPr/>
              <p:nvPr/>
            </p:nvSpPr>
            <p:spPr bwMode="auto">
              <a:xfrm>
                <a:off x="8830700" y="4914262"/>
                <a:ext cx="183170" cy="219967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8" name="ïśļíḓé">
                <a:extLst>
                  <a:ext uri="{FF2B5EF4-FFF2-40B4-BE49-F238E27FC236}">
                    <a16:creationId xmlns:a16="http://schemas.microsoft.com/office/drawing/2014/main" id="{46D7974D-BB7A-4843-AC12-90C31A497A29}"/>
                  </a:ext>
                </a:extLst>
              </p:cNvPr>
              <p:cNvSpPr/>
              <p:nvPr/>
            </p:nvSpPr>
            <p:spPr bwMode="auto">
              <a:xfrm>
                <a:off x="8863753" y="4477133"/>
                <a:ext cx="67484" cy="74256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9" name="iṧḻïḓe">
                <a:extLst>
                  <a:ext uri="{FF2B5EF4-FFF2-40B4-BE49-F238E27FC236}">
                    <a16:creationId xmlns:a16="http://schemas.microsoft.com/office/drawing/2014/main" id="{93AB135E-1B8F-D947-A678-473A92505BE1}"/>
                  </a:ext>
                </a:extLst>
              </p:cNvPr>
              <p:cNvSpPr/>
              <p:nvPr/>
            </p:nvSpPr>
            <p:spPr bwMode="auto">
              <a:xfrm>
                <a:off x="8502922" y="3990966"/>
                <a:ext cx="110178" cy="63047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0" name="îṣlïdê">
                <a:extLst>
                  <a:ext uri="{FF2B5EF4-FFF2-40B4-BE49-F238E27FC236}">
                    <a16:creationId xmlns:a16="http://schemas.microsoft.com/office/drawing/2014/main" id="{2065389B-9F03-6D44-B862-D5F62B7BA9F3}"/>
                  </a:ext>
                </a:extLst>
              </p:cNvPr>
              <p:cNvSpPr/>
              <p:nvPr/>
            </p:nvSpPr>
            <p:spPr bwMode="auto">
              <a:xfrm>
                <a:off x="8099398" y="4027394"/>
                <a:ext cx="20657" cy="26620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1" name="iṩľîde">
                <a:extLst>
                  <a:ext uri="{FF2B5EF4-FFF2-40B4-BE49-F238E27FC236}">
                    <a16:creationId xmlns:a16="http://schemas.microsoft.com/office/drawing/2014/main" id="{B13692A9-B9CA-6F4B-822D-48B118004470}"/>
                  </a:ext>
                </a:extLst>
              </p:cNvPr>
              <p:cNvSpPr/>
              <p:nvPr/>
            </p:nvSpPr>
            <p:spPr bwMode="auto">
              <a:xfrm>
                <a:off x="8009879" y="4077832"/>
                <a:ext cx="20657" cy="30822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2" name="îš1iďe">
                <a:extLst>
                  <a:ext uri="{FF2B5EF4-FFF2-40B4-BE49-F238E27FC236}">
                    <a16:creationId xmlns:a16="http://schemas.microsoft.com/office/drawing/2014/main" id="{0B54AF48-06D2-D048-860C-7CE0268EC606}"/>
                  </a:ext>
                </a:extLst>
              </p:cNvPr>
              <p:cNvSpPr/>
              <p:nvPr/>
            </p:nvSpPr>
            <p:spPr bwMode="auto">
              <a:xfrm>
                <a:off x="7928624" y="3943330"/>
                <a:ext cx="88142" cy="36427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3" name="ïṥlíḑê">
                <a:extLst>
                  <a:ext uri="{FF2B5EF4-FFF2-40B4-BE49-F238E27FC236}">
                    <a16:creationId xmlns:a16="http://schemas.microsoft.com/office/drawing/2014/main" id="{B834795B-AECE-7641-A9FF-0649234AF3C8}"/>
                  </a:ext>
                </a:extLst>
              </p:cNvPr>
              <p:cNvSpPr/>
              <p:nvPr/>
            </p:nvSpPr>
            <p:spPr bwMode="auto">
              <a:xfrm>
                <a:off x="7925869" y="3800422"/>
                <a:ext cx="34431" cy="70053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4" name="îşḷîḑé">
                <a:extLst>
                  <a:ext uri="{FF2B5EF4-FFF2-40B4-BE49-F238E27FC236}">
                    <a16:creationId xmlns:a16="http://schemas.microsoft.com/office/drawing/2014/main" id="{57D8D2A8-F6B0-6E4C-A55C-FBA027B2EF70}"/>
                  </a:ext>
                </a:extLst>
              </p:cNvPr>
              <p:cNvSpPr/>
              <p:nvPr/>
            </p:nvSpPr>
            <p:spPr bwMode="auto">
              <a:xfrm>
                <a:off x="7881799" y="3953137"/>
                <a:ext cx="28921" cy="26620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5" name="ïṥḷíde">
                <a:extLst>
                  <a:ext uri="{FF2B5EF4-FFF2-40B4-BE49-F238E27FC236}">
                    <a16:creationId xmlns:a16="http://schemas.microsoft.com/office/drawing/2014/main" id="{85B9DEA7-8E1F-7542-B792-3D847CB87197}"/>
                  </a:ext>
                </a:extLst>
              </p:cNvPr>
              <p:cNvSpPr/>
              <p:nvPr/>
            </p:nvSpPr>
            <p:spPr bwMode="auto">
              <a:xfrm>
                <a:off x="7587074" y="4104452"/>
                <a:ext cx="88142" cy="26620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6" name="ïş1iḑè">
                <a:extLst>
                  <a:ext uri="{FF2B5EF4-FFF2-40B4-BE49-F238E27FC236}">
                    <a16:creationId xmlns:a16="http://schemas.microsoft.com/office/drawing/2014/main" id="{9F5B7464-642D-8441-89F9-B1E8D39D4477}"/>
                  </a:ext>
                </a:extLst>
              </p:cNvPr>
              <p:cNvSpPr/>
              <p:nvPr/>
            </p:nvSpPr>
            <p:spPr bwMode="auto">
              <a:xfrm>
                <a:off x="7759226" y="3556637"/>
                <a:ext cx="132212" cy="128898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7" name="iślîḓê">
                <a:extLst>
                  <a:ext uri="{FF2B5EF4-FFF2-40B4-BE49-F238E27FC236}">
                    <a16:creationId xmlns:a16="http://schemas.microsoft.com/office/drawing/2014/main" id="{B30A37DA-E3E5-AE42-B87E-496CD4F8368F}"/>
                  </a:ext>
                </a:extLst>
              </p:cNvPr>
              <p:cNvSpPr/>
              <p:nvPr/>
            </p:nvSpPr>
            <p:spPr bwMode="auto">
              <a:xfrm>
                <a:off x="7622882" y="3527215"/>
                <a:ext cx="68861" cy="70053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8" name="îşḷîďe">
                <a:extLst>
                  <a:ext uri="{FF2B5EF4-FFF2-40B4-BE49-F238E27FC236}">
                    <a16:creationId xmlns:a16="http://schemas.microsoft.com/office/drawing/2014/main" id="{C8474595-C79B-B94D-B910-8B834F4CD7BE}"/>
                  </a:ext>
                </a:extLst>
              </p:cNvPr>
              <p:cNvSpPr/>
              <p:nvPr/>
            </p:nvSpPr>
            <p:spPr bwMode="auto">
              <a:xfrm>
                <a:off x="7675216" y="3294640"/>
                <a:ext cx="128081" cy="180736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9" name="ïś1íḋe">
                <a:extLst>
                  <a:ext uri="{FF2B5EF4-FFF2-40B4-BE49-F238E27FC236}">
                    <a16:creationId xmlns:a16="http://schemas.microsoft.com/office/drawing/2014/main" id="{B57A5854-42EC-7745-B1AD-B6E2F1D64C13}"/>
                  </a:ext>
                </a:extLst>
              </p:cNvPr>
              <p:cNvSpPr/>
              <p:nvPr/>
            </p:nvSpPr>
            <p:spPr bwMode="auto">
              <a:xfrm>
                <a:off x="7810183" y="3479580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0" name="iṥḻïḓé">
                <a:extLst>
                  <a:ext uri="{FF2B5EF4-FFF2-40B4-BE49-F238E27FC236}">
                    <a16:creationId xmlns:a16="http://schemas.microsoft.com/office/drawing/2014/main" id="{C5781B3B-78A6-5B45-A02E-4B8508AC2D23}"/>
                  </a:ext>
                </a:extLst>
              </p:cNvPr>
              <p:cNvSpPr/>
              <p:nvPr/>
            </p:nvSpPr>
            <p:spPr bwMode="auto">
              <a:xfrm>
                <a:off x="7742699" y="3499195"/>
                <a:ext cx="39939" cy="47636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1" name="í$ḷïḋe">
                <a:extLst>
                  <a:ext uri="{FF2B5EF4-FFF2-40B4-BE49-F238E27FC236}">
                    <a16:creationId xmlns:a16="http://schemas.microsoft.com/office/drawing/2014/main" id="{786AC0A3-D469-0840-82AD-12C787C7E27A}"/>
                  </a:ext>
                </a:extLst>
              </p:cNvPr>
              <p:cNvSpPr/>
              <p:nvPr/>
            </p:nvSpPr>
            <p:spPr bwMode="auto">
              <a:xfrm>
                <a:off x="8679207" y="4023190"/>
                <a:ext cx="28921" cy="5043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2" name="iš1ïḋè">
                <a:extLst>
                  <a:ext uri="{FF2B5EF4-FFF2-40B4-BE49-F238E27FC236}">
                    <a16:creationId xmlns:a16="http://schemas.microsoft.com/office/drawing/2014/main" id="{00E9A293-7B14-9A46-A12E-D4DD534D27EE}"/>
                  </a:ext>
                </a:extLst>
              </p:cNvPr>
              <p:cNvSpPr/>
              <p:nvPr/>
            </p:nvSpPr>
            <p:spPr bwMode="auto">
              <a:xfrm>
                <a:off x="8776988" y="4091842"/>
                <a:ext cx="38562" cy="29422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3" name="îslïďé">
                <a:extLst>
                  <a:ext uri="{FF2B5EF4-FFF2-40B4-BE49-F238E27FC236}">
                    <a16:creationId xmlns:a16="http://schemas.microsoft.com/office/drawing/2014/main" id="{3AA0C128-D26E-EB4D-B24E-F56F88D8DEEB}"/>
                  </a:ext>
                </a:extLst>
              </p:cNvPr>
              <p:cNvSpPr/>
              <p:nvPr/>
            </p:nvSpPr>
            <p:spPr bwMode="auto">
              <a:xfrm>
                <a:off x="8837586" y="4117060"/>
                <a:ext cx="23413" cy="40630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4" name="ïsļîḍé">
                <a:extLst>
                  <a:ext uri="{FF2B5EF4-FFF2-40B4-BE49-F238E27FC236}">
                    <a16:creationId xmlns:a16="http://schemas.microsoft.com/office/drawing/2014/main" id="{9754014A-96B0-A445-8652-F39F9E673937}"/>
                  </a:ext>
                </a:extLst>
              </p:cNvPr>
              <p:cNvSpPr/>
              <p:nvPr/>
            </p:nvSpPr>
            <p:spPr bwMode="auto">
              <a:xfrm>
                <a:off x="8851358" y="4175905"/>
                <a:ext cx="30299" cy="16812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5" name="iṥḷïďe">
                <a:extLst>
                  <a:ext uri="{FF2B5EF4-FFF2-40B4-BE49-F238E27FC236}">
                    <a16:creationId xmlns:a16="http://schemas.microsoft.com/office/drawing/2014/main" id="{8CF954CA-A9EE-894D-87F1-C93B99CCE0F5}"/>
                  </a:ext>
                </a:extLst>
              </p:cNvPr>
              <p:cNvSpPr/>
              <p:nvPr/>
            </p:nvSpPr>
            <p:spPr bwMode="auto">
              <a:xfrm>
                <a:off x="8724653" y="4096045"/>
                <a:ext cx="41317" cy="3502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6" name="íśľïḋé">
                <a:extLst>
                  <a:ext uri="{FF2B5EF4-FFF2-40B4-BE49-F238E27FC236}">
                    <a16:creationId xmlns:a16="http://schemas.microsoft.com/office/drawing/2014/main" id="{DF16C91C-F5E3-EF4F-A929-588CEE505EEA}"/>
                  </a:ext>
                </a:extLst>
              </p:cNvPr>
              <p:cNvSpPr/>
              <p:nvPr/>
            </p:nvSpPr>
            <p:spPr bwMode="auto">
              <a:xfrm>
                <a:off x="8979439" y="4351038"/>
                <a:ext cx="22036" cy="18214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7" name="iṥḷïḍe">
                <a:extLst>
                  <a:ext uri="{FF2B5EF4-FFF2-40B4-BE49-F238E27FC236}">
                    <a16:creationId xmlns:a16="http://schemas.microsoft.com/office/drawing/2014/main" id="{271E5C82-39DC-2244-9E1A-42A0CE43303A}"/>
                  </a:ext>
                </a:extLst>
              </p:cNvPr>
              <p:cNvSpPr/>
              <p:nvPr/>
            </p:nvSpPr>
            <p:spPr bwMode="auto">
              <a:xfrm>
                <a:off x="9249374" y="4394470"/>
                <a:ext cx="42693" cy="25219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8" name="iş1îḓe">
                <a:extLst>
                  <a:ext uri="{FF2B5EF4-FFF2-40B4-BE49-F238E27FC236}">
                    <a16:creationId xmlns:a16="http://schemas.microsoft.com/office/drawing/2014/main" id="{12398675-4EC9-7A41-BA87-8109C4C07950}"/>
                  </a:ext>
                </a:extLst>
              </p:cNvPr>
              <p:cNvSpPr/>
              <p:nvPr/>
            </p:nvSpPr>
            <p:spPr bwMode="auto">
              <a:xfrm>
                <a:off x="9294821" y="4359444"/>
                <a:ext cx="48203" cy="25219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9" name="ï$ļídé">
                <a:extLst>
                  <a:ext uri="{FF2B5EF4-FFF2-40B4-BE49-F238E27FC236}">
                    <a16:creationId xmlns:a16="http://schemas.microsoft.com/office/drawing/2014/main" id="{717D7125-D973-F344-A012-319A66B473DB}"/>
                  </a:ext>
                </a:extLst>
              </p:cNvPr>
              <p:cNvSpPr/>
              <p:nvPr/>
            </p:nvSpPr>
            <p:spPr bwMode="auto">
              <a:xfrm>
                <a:off x="7680724" y="3806027"/>
                <a:ext cx="173529" cy="226972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0" name="ïṧḷiďé">
                <a:extLst>
                  <a:ext uri="{FF2B5EF4-FFF2-40B4-BE49-F238E27FC236}">
                    <a16:creationId xmlns:a16="http://schemas.microsoft.com/office/drawing/2014/main" id="{97E54DCB-AC6B-6743-AC63-6528A3F680F7}"/>
                  </a:ext>
                </a:extLst>
              </p:cNvPr>
              <p:cNvSpPr/>
              <p:nvPr/>
            </p:nvSpPr>
            <p:spPr bwMode="auto">
              <a:xfrm>
                <a:off x="7427316" y="3642103"/>
                <a:ext cx="264425" cy="187741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1" name="iṡḻiḍe">
                <a:extLst>
                  <a:ext uri="{FF2B5EF4-FFF2-40B4-BE49-F238E27FC236}">
                    <a16:creationId xmlns:a16="http://schemas.microsoft.com/office/drawing/2014/main" id="{71F3D7C3-BC0D-C54B-8FA4-B9294A56CEE0}"/>
                  </a:ext>
                </a:extLst>
              </p:cNvPr>
              <p:cNvSpPr/>
              <p:nvPr/>
            </p:nvSpPr>
            <p:spPr bwMode="auto">
              <a:xfrm>
                <a:off x="7527854" y="3723363"/>
                <a:ext cx="27544" cy="25219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2" name="ïšḻîďè">
                <a:extLst>
                  <a:ext uri="{FF2B5EF4-FFF2-40B4-BE49-F238E27FC236}">
                    <a16:creationId xmlns:a16="http://schemas.microsoft.com/office/drawing/2014/main" id="{587F4DFE-CD16-B049-B7E1-82442A28F150}"/>
                  </a:ext>
                </a:extLst>
              </p:cNvPr>
              <p:cNvSpPr/>
              <p:nvPr/>
            </p:nvSpPr>
            <p:spPr bwMode="auto">
              <a:xfrm>
                <a:off x="8014011" y="3870475"/>
                <a:ext cx="278197" cy="274608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3" name="ïşḷîḍé">
                <a:extLst>
                  <a:ext uri="{FF2B5EF4-FFF2-40B4-BE49-F238E27FC236}">
                    <a16:creationId xmlns:a16="http://schemas.microsoft.com/office/drawing/2014/main" id="{4AF7D738-85DA-364A-A2DC-3A5BFE4899FB}"/>
                  </a:ext>
                </a:extLst>
              </p:cNvPr>
              <p:cNvSpPr/>
              <p:nvPr/>
            </p:nvSpPr>
            <p:spPr bwMode="auto">
              <a:xfrm>
                <a:off x="7671084" y="4145082"/>
                <a:ext cx="41317" cy="21015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4" name="îṡḷîďê">
                <a:extLst>
                  <a:ext uri="{FF2B5EF4-FFF2-40B4-BE49-F238E27FC236}">
                    <a16:creationId xmlns:a16="http://schemas.microsoft.com/office/drawing/2014/main" id="{FB9D907F-1B55-0E40-B9DC-1205D56F25C2}"/>
                  </a:ext>
                </a:extLst>
              </p:cNvPr>
              <p:cNvSpPr/>
              <p:nvPr/>
            </p:nvSpPr>
            <p:spPr bwMode="auto">
              <a:xfrm>
                <a:off x="7939641" y="4947888"/>
                <a:ext cx="37185" cy="12610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5" name="í$lïďè">
                <a:extLst>
                  <a:ext uri="{FF2B5EF4-FFF2-40B4-BE49-F238E27FC236}">
                    <a16:creationId xmlns:a16="http://schemas.microsoft.com/office/drawing/2014/main" id="{003F84B0-B20F-C842-975E-DD2C1FB66CB8}"/>
                  </a:ext>
                </a:extLst>
              </p:cNvPr>
              <p:cNvSpPr/>
              <p:nvPr/>
            </p:nvSpPr>
            <p:spPr bwMode="auto">
              <a:xfrm>
                <a:off x="8586933" y="3946131"/>
                <a:ext cx="50957" cy="61646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6" name="ïşļiḑe">
                <a:extLst>
                  <a:ext uri="{FF2B5EF4-FFF2-40B4-BE49-F238E27FC236}">
                    <a16:creationId xmlns:a16="http://schemas.microsoft.com/office/drawing/2014/main" id="{A7C13A86-806A-4947-84FF-A9132A0C5EE7}"/>
                  </a:ext>
                </a:extLst>
              </p:cNvPr>
              <p:cNvSpPr/>
              <p:nvPr/>
            </p:nvSpPr>
            <p:spPr bwMode="auto">
              <a:xfrm>
                <a:off x="8144847" y="3876078"/>
                <a:ext cx="22036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7" name="isļiďê">
                <a:extLst>
                  <a:ext uri="{FF2B5EF4-FFF2-40B4-BE49-F238E27FC236}">
                    <a16:creationId xmlns:a16="http://schemas.microsoft.com/office/drawing/2014/main" id="{E8F60141-BB6A-BE48-B765-9281CBF2C458}"/>
                  </a:ext>
                </a:extLst>
              </p:cNvPr>
              <p:cNvSpPr/>
              <p:nvPr/>
            </p:nvSpPr>
            <p:spPr bwMode="auto">
              <a:xfrm>
                <a:off x="8148978" y="3913907"/>
                <a:ext cx="24790" cy="5604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8" name="iṡliḍe">
                <a:extLst>
                  <a:ext uri="{FF2B5EF4-FFF2-40B4-BE49-F238E27FC236}">
                    <a16:creationId xmlns:a16="http://schemas.microsoft.com/office/drawing/2014/main" id="{77D995AC-0932-E044-B87D-DA90C26C3CDC}"/>
                  </a:ext>
                </a:extLst>
              </p:cNvPr>
              <p:cNvSpPr/>
              <p:nvPr/>
            </p:nvSpPr>
            <p:spPr bwMode="auto">
              <a:xfrm>
                <a:off x="8092512" y="4054014"/>
                <a:ext cx="17904" cy="19615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9" name="ïśľiḍé">
                <a:extLst>
                  <a:ext uri="{FF2B5EF4-FFF2-40B4-BE49-F238E27FC236}">
                    <a16:creationId xmlns:a16="http://schemas.microsoft.com/office/drawing/2014/main" id="{44D464DF-123B-C14C-A301-916436913789}"/>
                  </a:ext>
                </a:extLst>
              </p:cNvPr>
              <p:cNvSpPr/>
              <p:nvPr/>
            </p:nvSpPr>
            <p:spPr bwMode="auto">
              <a:xfrm>
                <a:off x="8000239" y="3859267"/>
                <a:ext cx="26167" cy="11209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0" name="ïṥľiḑe">
                <a:extLst>
                  <a:ext uri="{FF2B5EF4-FFF2-40B4-BE49-F238E27FC236}">
                    <a16:creationId xmlns:a16="http://schemas.microsoft.com/office/drawing/2014/main" id="{1D2406BF-4D10-D040-B6F2-E19BD8D7576A}"/>
                  </a:ext>
                </a:extLst>
              </p:cNvPr>
              <p:cNvSpPr/>
              <p:nvPr/>
            </p:nvSpPr>
            <p:spPr bwMode="auto">
              <a:xfrm>
                <a:off x="7834973" y="3918111"/>
                <a:ext cx="16526" cy="5604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1" name="ïSḻíḓê">
                <a:extLst>
                  <a:ext uri="{FF2B5EF4-FFF2-40B4-BE49-F238E27FC236}">
                    <a16:creationId xmlns:a16="http://schemas.microsoft.com/office/drawing/2014/main" id="{F1AA1424-581B-C34B-A0EF-AFC789C9229D}"/>
                  </a:ext>
                </a:extLst>
              </p:cNvPr>
              <p:cNvSpPr/>
              <p:nvPr/>
            </p:nvSpPr>
            <p:spPr bwMode="auto">
              <a:xfrm>
                <a:off x="7768867" y="3530018"/>
                <a:ext cx="31675" cy="56043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2" name="ïŝľîḍè">
                <a:extLst>
                  <a:ext uri="{FF2B5EF4-FFF2-40B4-BE49-F238E27FC236}">
                    <a16:creationId xmlns:a16="http://schemas.microsoft.com/office/drawing/2014/main" id="{347FA95E-EEFC-2F4F-9A8D-CFEE00234E3A}"/>
                  </a:ext>
                </a:extLst>
              </p:cNvPr>
              <p:cNvSpPr/>
              <p:nvPr/>
            </p:nvSpPr>
            <p:spPr bwMode="auto">
              <a:xfrm>
                <a:off x="7803296" y="3552434"/>
                <a:ext cx="23413" cy="21015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3" name="ïŝľïḍé">
                <a:extLst>
                  <a:ext uri="{FF2B5EF4-FFF2-40B4-BE49-F238E27FC236}">
                    <a16:creationId xmlns:a16="http://schemas.microsoft.com/office/drawing/2014/main" id="{FC41F9D0-1A23-1947-8C5D-F69C9E7EBDC1}"/>
                  </a:ext>
                </a:extLst>
              </p:cNvPr>
              <p:cNvSpPr/>
              <p:nvPr/>
            </p:nvSpPr>
            <p:spPr bwMode="auto">
              <a:xfrm>
                <a:off x="7782639" y="3479580"/>
                <a:ext cx="20657" cy="26620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4" name="îṩḷiďé">
                <a:extLst>
                  <a:ext uri="{FF2B5EF4-FFF2-40B4-BE49-F238E27FC236}">
                    <a16:creationId xmlns:a16="http://schemas.microsoft.com/office/drawing/2014/main" id="{5B521C5D-4814-2041-B28A-FEFB22BFBF77}"/>
                  </a:ext>
                </a:extLst>
              </p:cNvPr>
              <p:cNvSpPr/>
              <p:nvPr/>
            </p:nvSpPr>
            <p:spPr bwMode="auto">
              <a:xfrm>
                <a:off x="7697251" y="3451559"/>
                <a:ext cx="35808" cy="33626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5" name="iŝļiḋe">
                <a:extLst>
                  <a:ext uri="{FF2B5EF4-FFF2-40B4-BE49-F238E27FC236}">
                    <a16:creationId xmlns:a16="http://schemas.microsoft.com/office/drawing/2014/main" id="{4500C82D-C674-7047-BD84-39E232856281}"/>
                  </a:ext>
                </a:extLst>
              </p:cNvPr>
              <p:cNvSpPr/>
              <p:nvPr/>
            </p:nvSpPr>
            <p:spPr bwMode="auto">
              <a:xfrm>
                <a:off x="8724653" y="4063821"/>
                <a:ext cx="24790" cy="26620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6" name="îsļíḋê">
                <a:extLst>
                  <a:ext uri="{FF2B5EF4-FFF2-40B4-BE49-F238E27FC236}">
                    <a16:creationId xmlns:a16="http://schemas.microsoft.com/office/drawing/2014/main" id="{04ED6C20-A9D1-4841-BB98-604EAB047886}"/>
                  </a:ext>
                </a:extLst>
              </p:cNvPr>
              <p:cNvSpPr/>
              <p:nvPr/>
            </p:nvSpPr>
            <p:spPr bwMode="auto">
              <a:xfrm>
                <a:off x="8803155" y="4147885"/>
                <a:ext cx="34431" cy="18214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7" name="ïŝḷíḋê">
                <a:extLst>
                  <a:ext uri="{FF2B5EF4-FFF2-40B4-BE49-F238E27FC236}">
                    <a16:creationId xmlns:a16="http://schemas.microsoft.com/office/drawing/2014/main" id="{0A2740EB-3B9D-544F-985B-F30D29D61D15}"/>
                  </a:ext>
                </a:extLst>
              </p:cNvPr>
              <p:cNvSpPr/>
              <p:nvPr/>
            </p:nvSpPr>
            <p:spPr bwMode="auto">
              <a:xfrm>
                <a:off x="8972554" y="4314610"/>
                <a:ext cx="13772" cy="22417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8" name="îṡḻiḋé">
                <a:extLst>
                  <a:ext uri="{FF2B5EF4-FFF2-40B4-BE49-F238E27FC236}">
                    <a16:creationId xmlns:a16="http://schemas.microsoft.com/office/drawing/2014/main" id="{34B5FAC8-F110-F44F-B8DF-A6445397316D}"/>
                  </a:ext>
                </a:extLst>
              </p:cNvPr>
              <p:cNvSpPr/>
              <p:nvPr/>
            </p:nvSpPr>
            <p:spPr bwMode="auto">
              <a:xfrm>
                <a:off x="6252552" y="2235441"/>
                <a:ext cx="1432304" cy="1000355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6" name="íšlïďè">
              <a:extLst>
                <a:ext uri="{FF2B5EF4-FFF2-40B4-BE49-F238E27FC236}">
                  <a16:creationId xmlns:a16="http://schemas.microsoft.com/office/drawing/2014/main" id="{4629DCD2-ADF3-D541-8FCF-858D90681DC1}"/>
                </a:ext>
              </a:extLst>
            </p:cNvPr>
            <p:cNvGrpSpPr/>
            <p:nvPr/>
          </p:nvGrpSpPr>
          <p:grpSpPr>
            <a:xfrm>
              <a:off x="1489576" y="1175752"/>
              <a:ext cx="3799368" cy="4042773"/>
              <a:chOff x="484774" y="1442442"/>
              <a:chExt cx="3662016" cy="4113505"/>
            </a:xfrm>
            <a:grpFill/>
          </p:grpSpPr>
          <p:sp>
            <p:nvSpPr>
              <p:cNvPr id="7" name="iS1ïḑe">
                <a:extLst>
                  <a:ext uri="{FF2B5EF4-FFF2-40B4-BE49-F238E27FC236}">
                    <a16:creationId xmlns:a16="http://schemas.microsoft.com/office/drawing/2014/main" id="{32FF9495-1F06-284F-AF7A-8D8CDF4CA411}"/>
                  </a:ext>
                </a:extLst>
              </p:cNvPr>
              <p:cNvSpPr/>
              <p:nvPr/>
            </p:nvSpPr>
            <p:spPr bwMode="auto">
              <a:xfrm>
                <a:off x="1187154" y="1675017"/>
                <a:ext cx="1844092" cy="899480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8" name="íṥlíḍê">
                <a:extLst>
                  <a:ext uri="{FF2B5EF4-FFF2-40B4-BE49-F238E27FC236}">
                    <a16:creationId xmlns:a16="http://schemas.microsoft.com/office/drawing/2014/main" id="{4C2E882C-8268-D549-8E3A-BAE2562B54C5}"/>
                  </a:ext>
                </a:extLst>
              </p:cNvPr>
              <p:cNvSpPr/>
              <p:nvPr/>
            </p:nvSpPr>
            <p:spPr bwMode="auto">
              <a:xfrm>
                <a:off x="2783347" y="2341921"/>
                <a:ext cx="64729" cy="29422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" name="íŝľíďè">
                <a:extLst>
                  <a:ext uri="{FF2B5EF4-FFF2-40B4-BE49-F238E27FC236}">
                    <a16:creationId xmlns:a16="http://schemas.microsoft.com/office/drawing/2014/main" id="{FF3BB000-D567-1242-ACD5-79732251EBA3}"/>
                  </a:ext>
                </a:extLst>
              </p:cNvPr>
              <p:cNvSpPr/>
              <p:nvPr/>
            </p:nvSpPr>
            <p:spPr bwMode="auto">
              <a:xfrm>
                <a:off x="2889393" y="2294285"/>
                <a:ext cx="169397" cy="149914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0" name="ïṣľîďé">
                <a:extLst>
                  <a:ext uri="{FF2B5EF4-FFF2-40B4-BE49-F238E27FC236}">
                    <a16:creationId xmlns:a16="http://schemas.microsoft.com/office/drawing/2014/main" id="{DA8C1178-7E90-3E41-9FF0-A3972900B3EC}"/>
                  </a:ext>
                </a:extLst>
              </p:cNvPr>
              <p:cNvSpPr/>
              <p:nvPr/>
            </p:nvSpPr>
            <p:spPr bwMode="auto">
              <a:xfrm>
                <a:off x="1882648" y="1668012"/>
                <a:ext cx="247898" cy="95272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1" name="ï$lïḑè">
                <a:extLst>
                  <a:ext uri="{FF2B5EF4-FFF2-40B4-BE49-F238E27FC236}">
                    <a16:creationId xmlns:a16="http://schemas.microsoft.com/office/drawing/2014/main" id="{F0BBF9CA-495C-5241-8AA6-B1603624D3FC}"/>
                  </a:ext>
                </a:extLst>
              </p:cNvPr>
              <p:cNvSpPr/>
              <p:nvPr/>
            </p:nvSpPr>
            <p:spPr bwMode="auto">
              <a:xfrm>
                <a:off x="2478983" y="1554526"/>
                <a:ext cx="90897" cy="42031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2" name="îSľïde">
                <a:extLst>
                  <a:ext uri="{FF2B5EF4-FFF2-40B4-BE49-F238E27FC236}">
                    <a16:creationId xmlns:a16="http://schemas.microsoft.com/office/drawing/2014/main" id="{811E268E-1B76-C44A-829A-9270F0C28702}"/>
                  </a:ext>
                </a:extLst>
              </p:cNvPr>
              <p:cNvSpPr/>
              <p:nvPr/>
            </p:nvSpPr>
            <p:spPr bwMode="auto">
              <a:xfrm>
                <a:off x="1985940" y="1680622"/>
                <a:ext cx="356700" cy="135904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3" name="ïṧļíḓé">
                <a:extLst>
                  <a:ext uri="{FF2B5EF4-FFF2-40B4-BE49-F238E27FC236}">
                    <a16:creationId xmlns:a16="http://schemas.microsoft.com/office/drawing/2014/main" id="{BD751BDE-F60B-4648-83EB-B31329BEB81E}"/>
                  </a:ext>
                </a:extLst>
              </p:cNvPr>
              <p:cNvSpPr/>
              <p:nvPr/>
            </p:nvSpPr>
            <p:spPr bwMode="auto">
              <a:xfrm>
                <a:off x="2075457" y="1590953"/>
                <a:ext cx="169397" cy="44834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îṥľîďè">
                <a:extLst>
                  <a:ext uri="{FF2B5EF4-FFF2-40B4-BE49-F238E27FC236}">
                    <a16:creationId xmlns:a16="http://schemas.microsoft.com/office/drawing/2014/main" id="{469F93E6-55AA-B345-A542-3D2B68BB34FE}"/>
                  </a:ext>
                </a:extLst>
              </p:cNvPr>
              <p:cNvSpPr/>
              <p:nvPr/>
            </p:nvSpPr>
            <p:spPr bwMode="auto">
              <a:xfrm>
                <a:off x="2152582" y="1610569"/>
                <a:ext cx="231372" cy="53240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5" name="íṡľîḋé">
                <a:extLst>
                  <a:ext uri="{FF2B5EF4-FFF2-40B4-BE49-F238E27FC236}">
                    <a16:creationId xmlns:a16="http://schemas.microsoft.com/office/drawing/2014/main" id="{95FE70AB-47E9-754B-88D8-CBD44ED0F281}"/>
                  </a:ext>
                </a:extLst>
              </p:cNvPr>
              <p:cNvSpPr/>
              <p:nvPr/>
            </p:nvSpPr>
            <p:spPr bwMode="auto">
              <a:xfrm>
                <a:off x="2282040" y="1562932"/>
                <a:ext cx="111555" cy="30822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6" name="iṥ1ídè">
                <a:extLst>
                  <a:ext uri="{FF2B5EF4-FFF2-40B4-BE49-F238E27FC236}">
                    <a16:creationId xmlns:a16="http://schemas.microsoft.com/office/drawing/2014/main" id="{B62994AB-71E8-F644-9414-6C4341986272}"/>
                  </a:ext>
                </a:extLst>
              </p:cNvPr>
              <p:cNvSpPr/>
              <p:nvPr/>
            </p:nvSpPr>
            <p:spPr bwMode="auto">
              <a:xfrm>
                <a:off x="2356410" y="1675017"/>
                <a:ext cx="128081" cy="70053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7" name="ïṥ1îḓè">
                <a:extLst>
                  <a:ext uri="{FF2B5EF4-FFF2-40B4-BE49-F238E27FC236}">
                    <a16:creationId xmlns:a16="http://schemas.microsoft.com/office/drawing/2014/main" id="{CF5B9BCE-F475-8240-9B8E-2AB85D4D8036}"/>
                  </a:ext>
                </a:extLst>
              </p:cNvPr>
              <p:cNvSpPr/>
              <p:nvPr/>
            </p:nvSpPr>
            <p:spPr bwMode="auto">
              <a:xfrm>
                <a:off x="2332997" y="1777294"/>
                <a:ext cx="67484" cy="36427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8" name="íṡḷiḍe">
                <a:extLst>
                  <a:ext uri="{FF2B5EF4-FFF2-40B4-BE49-F238E27FC236}">
                    <a16:creationId xmlns:a16="http://schemas.microsoft.com/office/drawing/2014/main" id="{22D73978-E769-BA4F-9FEA-E35AA708C3CA}"/>
                  </a:ext>
                </a:extLst>
              </p:cNvPr>
              <p:cNvSpPr/>
              <p:nvPr/>
            </p:nvSpPr>
            <p:spPr bwMode="auto">
              <a:xfrm>
                <a:off x="2478983" y="1886577"/>
                <a:ext cx="140476" cy="70053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îśḷïďè">
                <a:extLst>
                  <a:ext uri="{FF2B5EF4-FFF2-40B4-BE49-F238E27FC236}">
                    <a16:creationId xmlns:a16="http://schemas.microsoft.com/office/drawing/2014/main" id="{20F98048-7A2D-AB4B-BF24-DA2168B136E9}"/>
                  </a:ext>
                </a:extLst>
              </p:cNvPr>
              <p:cNvSpPr/>
              <p:nvPr/>
            </p:nvSpPr>
            <p:spPr bwMode="auto">
              <a:xfrm>
                <a:off x="2425270" y="1610569"/>
                <a:ext cx="115686" cy="40630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0" name="íslïḑe">
                <a:extLst>
                  <a:ext uri="{FF2B5EF4-FFF2-40B4-BE49-F238E27FC236}">
                    <a16:creationId xmlns:a16="http://schemas.microsoft.com/office/drawing/2014/main" id="{5FBAF38A-CEE5-5342-B2EA-9B6DC7C34383}"/>
                  </a:ext>
                </a:extLst>
              </p:cNvPr>
              <p:cNvSpPr/>
              <p:nvPr/>
            </p:nvSpPr>
            <p:spPr bwMode="auto">
              <a:xfrm>
                <a:off x="2578142" y="1600760"/>
                <a:ext cx="283707" cy="63047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1" name="iSḷïḓè">
                <a:extLst>
                  <a:ext uri="{FF2B5EF4-FFF2-40B4-BE49-F238E27FC236}">
                    <a16:creationId xmlns:a16="http://schemas.microsoft.com/office/drawing/2014/main" id="{4B2D51C2-2BB2-4943-9920-2DF7CC1322B6}"/>
                  </a:ext>
                </a:extLst>
              </p:cNvPr>
              <p:cNvSpPr/>
              <p:nvPr/>
            </p:nvSpPr>
            <p:spPr bwMode="auto">
              <a:xfrm>
                <a:off x="2532694" y="1637190"/>
                <a:ext cx="55088" cy="23818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" name="iṣḷiḑè">
                <a:extLst>
                  <a:ext uri="{FF2B5EF4-FFF2-40B4-BE49-F238E27FC236}">
                    <a16:creationId xmlns:a16="http://schemas.microsoft.com/office/drawing/2014/main" id="{83D575AE-B4B8-0F4C-84F4-583C31849616}"/>
                  </a:ext>
                </a:extLst>
              </p:cNvPr>
              <p:cNvSpPr/>
              <p:nvPr/>
            </p:nvSpPr>
            <p:spPr bwMode="auto">
              <a:xfrm>
                <a:off x="2590537" y="1562932"/>
                <a:ext cx="61975" cy="30822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3" name="îşḷiḋé">
                <a:extLst>
                  <a:ext uri="{FF2B5EF4-FFF2-40B4-BE49-F238E27FC236}">
                    <a16:creationId xmlns:a16="http://schemas.microsoft.com/office/drawing/2014/main" id="{D953D37A-848A-214E-B1FA-1AD6B3C6F52A}"/>
                  </a:ext>
                </a:extLst>
              </p:cNvPr>
              <p:cNvSpPr/>
              <p:nvPr/>
            </p:nvSpPr>
            <p:spPr bwMode="auto">
              <a:xfrm>
                <a:off x="2671792" y="1483072"/>
                <a:ext cx="665195" cy="144309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" name="îsḻíďe">
                <a:extLst>
                  <a:ext uri="{FF2B5EF4-FFF2-40B4-BE49-F238E27FC236}">
                    <a16:creationId xmlns:a16="http://schemas.microsoft.com/office/drawing/2014/main" id="{4398D430-721F-FF41-93B3-B3305CF8E5DE}"/>
                  </a:ext>
                </a:extLst>
              </p:cNvPr>
              <p:cNvSpPr/>
              <p:nvPr/>
            </p:nvSpPr>
            <p:spPr bwMode="auto">
              <a:xfrm>
                <a:off x="2572633" y="1680622"/>
                <a:ext cx="495798" cy="316640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5" name="ïṡļïďê">
                <a:extLst>
                  <a:ext uri="{FF2B5EF4-FFF2-40B4-BE49-F238E27FC236}">
                    <a16:creationId xmlns:a16="http://schemas.microsoft.com/office/drawing/2014/main" id="{41F22F3D-997B-204A-BEC2-A7FA87D336D8}"/>
                  </a:ext>
                </a:extLst>
              </p:cNvPr>
              <p:cNvSpPr/>
              <p:nvPr/>
            </p:nvSpPr>
            <p:spPr bwMode="auto">
              <a:xfrm>
                <a:off x="2754426" y="1816523"/>
                <a:ext cx="56466" cy="30822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" name="iSḻïḓê">
                <a:extLst>
                  <a:ext uri="{FF2B5EF4-FFF2-40B4-BE49-F238E27FC236}">
                    <a16:creationId xmlns:a16="http://schemas.microsoft.com/office/drawing/2014/main" id="{3DE9CDA2-5C42-3042-84A5-4D1F46B2C660}"/>
                  </a:ext>
                </a:extLst>
              </p:cNvPr>
              <p:cNvSpPr/>
              <p:nvPr/>
            </p:nvSpPr>
            <p:spPr bwMode="auto">
              <a:xfrm>
                <a:off x="1144460" y="2367140"/>
                <a:ext cx="1524577" cy="725748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7" name="îṣļíḋé">
                <a:extLst>
                  <a:ext uri="{FF2B5EF4-FFF2-40B4-BE49-F238E27FC236}">
                    <a16:creationId xmlns:a16="http://schemas.microsoft.com/office/drawing/2014/main" id="{088A89CB-C3F1-2A4C-A056-1EED27FDD05F}"/>
                  </a:ext>
                </a:extLst>
              </p:cNvPr>
              <p:cNvSpPr/>
              <p:nvPr/>
            </p:nvSpPr>
            <p:spPr bwMode="auto">
              <a:xfrm>
                <a:off x="484774" y="1746470"/>
                <a:ext cx="1001236" cy="463750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8" name="íṩļîdê">
                <a:extLst>
                  <a:ext uri="{FF2B5EF4-FFF2-40B4-BE49-F238E27FC236}">
                    <a16:creationId xmlns:a16="http://schemas.microsoft.com/office/drawing/2014/main" id="{ECA934D2-5957-554E-AA43-6A9A0F2AD8C1}"/>
                  </a:ext>
                </a:extLst>
              </p:cNvPr>
              <p:cNvSpPr/>
              <p:nvPr/>
            </p:nvSpPr>
            <p:spPr bwMode="auto">
              <a:xfrm>
                <a:off x="1224339" y="2865917"/>
                <a:ext cx="746452" cy="559021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9" name="îśḻîdé">
                <a:extLst>
                  <a:ext uri="{FF2B5EF4-FFF2-40B4-BE49-F238E27FC236}">
                    <a16:creationId xmlns:a16="http://schemas.microsoft.com/office/drawing/2014/main" id="{1E760B95-0BBE-CC4A-89B4-054634B7D960}"/>
                  </a:ext>
                </a:extLst>
              </p:cNvPr>
              <p:cNvSpPr/>
              <p:nvPr/>
            </p:nvSpPr>
            <p:spPr bwMode="auto">
              <a:xfrm>
                <a:off x="2027256" y="3158738"/>
                <a:ext cx="282329" cy="106481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0" name="iṧ1ïdè">
                <a:extLst>
                  <a:ext uri="{FF2B5EF4-FFF2-40B4-BE49-F238E27FC236}">
                    <a16:creationId xmlns:a16="http://schemas.microsoft.com/office/drawing/2014/main" id="{041FA7D9-54BA-AA49-8167-3F28ACAF0E14}"/>
                  </a:ext>
                </a:extLst>
              </p:cNvPr>
              <p:cNvSpPr/>
              <p:nvPr/>
            </p:nvSpPr>
            <p:spPr bwMode="auto">
              <a:xfrm>
                <a:off x="2193899" y="3300244"/>
                <a:ext cx="55088" cy="25219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1" name="ï$ļïďé">
                <a:extLst>
                  <a:ext uri="{FF2B5EF4-FFF2-40B4-BE49-F238E27FC236}">
                    <a16:creationId xmlns:a16="http://schemas.microsoft.com/office/drawing/2014/main" id="{5D3D64CD-E2D5-624A-B933-83B48F08A30C}"/>
                  </a:ext>
                </a:extLst>
              </p:cNvPr>
              <p:cNvSpPr/>
              <p:nvPr/>
            </p:nvSpPr>
            <p:spPr bwMode="auto">
              <a:xfrm>
                <a:off x="2492755" y="3300244"/>
                <a:ext cx="45449" cy="22417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2" name="íšliḑé">
                <a:extLst>
                  <a:ext uri="{FF2B5EF4-FFF2-40B4-BE49-F238E27FC236}">
                    <a16:creationId xmlns:a16="http://schemas.microsoft.com/office/drawing/2014/main" id="{FF3DB792-7076-8743-83D6-A4AC1C819955}"/>
                  </a:ext>
                </a:extLst>
              </p:cNvPr>
              <p:cNvSpPr/>
              <p:nvPr/>
            </p:nvSpPr>
            <p:spPr bwMode="auto">
              <a:xfrm>
                <a:off x="2217311" y="3105497"/>
                <a:ext cx="16526" cy="23818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3" name="ïṩḻíďè">
                <a:extLst>
                  <a:ext uri="{FF2B5EF4-FFF2-40B4-BE49-F238E27FC236}">
                    <a16:creationId xmlns:a16="http://schemas.microsoft.com/office/drawing/2014/main" id="{4545EC49-A72B-E44F-92BA-D13A2C9AE2F4}"/>
                  </a:ext>
                </a:extLst>
              </p:cNvPr>
              <p:cNvSpPr/>
              <p:nvPr/>
            </p:nvSpPr>
            <p:spPr bwMode="auto">
              <a:xfrm>
                <a:off x="2039651" y="3573451"/>
                <a:ext cx="151494" cy="68651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4" name="í$lïḋé">
                <a:extLst>
                  <a:ext uri="{FF2B5EF4-FFF2-40B4-BE49-F238E27FC236}">
                    <a16:creationId xmlns:a16="http://schemas.microsoft.com/office/drawing/2014/main" id="{638420C9-026B-4145-9895-5BDE4602B62C}"/>
                  </a:ext>
                </a:extLst>
              </p:cNvPr>
              <p:cNvSpPr/>
              <p:nvPr/>
            </p:nvSpPr>
            <p:spPr bwMode="auto">
              <a:xfrm>
                <a:off x="1958394" y="3535622"/>
                <a:ext cx="93650" cy="74256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5" name="iṣḻíḑê">
                <a:extLst>
                  <a:ext uri="{FF2B5EF4-FFF2-40B4-BE49-F238E27FC236}">
                    <a16:creationId xmlns:a16="http://schemas.microsoft.com/office/drawing/2014/main" id="{4C446672-EF76-5C47-9117-2C3F447E6C8C}"/>
                  </a:ext>
                </a:extLst>
              </p:cNvPr>
              <p:cNvSpPr/>
              <p:nvPr/>
            </p:nvSpPr>
            <p:spPr bwMode="auto">
              <a:xfrm>
                <a:off x="1919832" y="3416532"/>
                <a:ext cx="125327" cy="130299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6" name="îŝľiḍê">
                <a:extLst>
                  <a:ext uri="{FF2B5EF4-FFF2-40B4-BE49-F238E27FC236}">
                    <a16:creationId xmlns:a16="http://schemas.microsoft.com/office/drawing/2014/main" id="{B42F833D-9D27-B246-8535-D20BE60F4D09}"/>
                  </a:ext>
                </a:extLst>
              </p:cNvPr>
              <p:cNvSpPr/>
              <p:nvPr/>
            </p:nvSpPr>
            <p:spPr bwMode="auto">
              <a:xfrm>
                <a:off x="1849595" y="3437549"/>
                <a:ext cx="67484" cy="25219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7" name="iṣľïdè">
                <a:extLst>
                  <a:ext uri="{FF2B5EF4-FFF2-40B4-BE49-F238E27FC236}">
                    <a16:creationId xmlns:a16="http://schemas.microsoft.com/office/drawing/2014/main" id="{6E63B090-4F2D-BE47-A9A7-A03502709838}"/>
                  </a:ext>
                </a:extLst>
              </p:cNvPr>
              <p:cNvSpPr/>
              <p:nvPr/>
            </p:nvSpPr>
            <p:spPr bwMode="auto">
              <a:xfrm>
                <a:off x="1870253" y="3375901"/>
                <a:ext cx="174906" cy="99476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8" name="îṥḷiḑé">
                <a:extLst>
                  <a:ext uri="{FF2B5EF4-FFF2-40B4-BE49-F238E27FC236}">
                    <a16:creationId xmlns:a16="http://schemas.microsoft.com/office/drawing/2014/main" id="{10088669-2AFA-4A4C-A353-BA6FE240D7A8}"/>
                  </a:ext>
                </a:extLst>
              </p:cNvPr>
              <p:cNvSpPr/>
              <p:nvPr/>
            </p:nvSpPr>
            <p:spPr bwMode="auto">
              <a:xfrm>
                <a:off x="1882648" y="3312854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9" name="îşḻîḍê">
                <a:extLst>
                  <a:ext uri="{FF2B5EF4-FFF2-40B4-BE49-F238E27FC236}">
                    <a16:creationId xmlns:a16="http://schemas.microsoft.com/office/drawing/2014/main" id="{BAED9F60-14E1-2D44-AEF2-F747862B5210}"/>
                  </a:ext>
                </a:extLst>
              </p:cNvPr>
              <p:cNvSpPr/>
              <p:nvPr/>
            </p:nvSpPr>
            <p:spPr bwMode="auto">
              <a:xfrm>
                <a:off x="1791752" y="3328265"/>
                <a:ext cx="125327" cy="12189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0" name="iSḻïḑè">
                <a:extLst>
                  <a:ext uri="{FF2B5EF4-FFF2-40B4-BE49-F238E27FC236}">
                    <a16:creationId xmlns:a16="http://schemas.microsoft.com/office/drawing/2014/main" id="{4005AEEB-33C7-5C46-A66A-248FE99B194C}"/>
                  </a:ext>
                </a:extLst>
              </p:cNvPr>
              <p:cNvSpPr/>
              <p:nvPr/>
            </p:nvSpPr>
            <p:spPr bwMode="auto">
              <a:xfrm>
                <a:off x="2297190" y="3258212"/>
                <a:ext cx="77124" cy="61646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1" name="îslíḋê">
                <a:extLst>
                  <a:ext uri="{FF2B5EF4-FFF2-40B4-BE49-F238E27FC236}">
                    <a16:creationId xmlns:a16="http://schemas.microsoft.com/office/drawing/2014/main" id="{6ECA4AB8-A9BB-C64D-A281-5E8F504E6C97}"/>
                  </a:ext>
                </a:extLst>
              </p:cNvPr>
              <p:cNvSpPr/>
              <p:nvPr/>
            </p:nvSpPr>
            <p:spPr bwMode="auto">
              <a:xfrm>
                <a:off x="2366051" y="3263817"/>
                <a:ext cx="101914" cy="58844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2" name="iṧḻide">
                <a:extLst>
                  <a:ext uri="{FF2B5EF4-FFF2-40B4-BE49-F238E27FC236}">
                    <a16:creationId xmlns:a16="http://schemas.microsoft.com/office/drawing/2014/main" id="{B05B5569-4B9A-D142-B740-90A706AAE447}"/>
                  </a:ext>
                </a:extLst>
              </p:cNvPr>
              <p:cNvSpPr/>
              <p:nvPr/>
            </p:nvSpPr>
            <p:spPr bwMode="auto">
              <a:xfrm>
                <a:off x="2629099" y="3535622"/>
                <a:ext cx="19282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3" name="ïṩ1ïdê">
                <a:extLst>
                  <a:ext uri="{FF2B5EF4-FFF2-40B4-BE49-F238E27FC236}">
                    <a16:creationId xmlns:a16="http://schemas.microsoft.com/office/drawing/2014/main" id="{58930825-497E-D64D-A3F8-B11362F6A3C6}"/>
                  </a:ext>
                </a:extLst>
              </p:cNvPr>
              <p:cNvSpPr/>
              <p:nvPr/>
            </p:nvSpPr>
            <p:spPr bwMode="auto">
              <a:xfrm>
                <a:off x="2929332" y="3862068"/>
                <a:ext cx="68861" cy="57443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4" name="ïşḻíḓé">
                <a:extLst>
                  <a:ext uri="{FF2B5EF4-FFF2-40B4-BE49-F238E27FC236}">
                    <a16:creationId xmlns:a16="http://schemas.microsoft.com/office/drawing/2014/main" id="{3C518C7D-BCE6-6D43-9089-A8342FE4A15E}"/>
                  </a:ext>
                </a:extLst>
              </p:cNvPr>
              <p:cNvSpPr/>
              <p:nvPr/>
            </p:nvSpPr>
            <p:spPr bwMode="auto">
              <a:xfrm>
                <a:off x="2889393" y="5428451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5" name="ïslîdè">
                <a:extLst>
                  <a:ext uri="{FF2B5EF4-FFF2-40B4-BE49-F238E27FC236}">
                    <a16:creationId xmlns:a16="http://schemas.microsoft.com/office/drawing/2014/main" id="{5BCAFF6B-585D-284C-BA68-80323BAD0505}"/>
                  </a:ext>
                </a:extLst>
              </p:cNvPr>
              <p:cNvSpPr/>
              <p:nvPr/>
            </p:nvSpPr>
            <p:spPr bwMode="auto">
              <a:xfrm>
                <a:off x="2631853" y="3602874"/>
                <a:ext cx="122572" cy="231174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6" name="is1iḍê">
                <a:extLst>
                  <a:ext uri="{FF2B5EF4-FFF2-40B4-BE49-F238E27FC236}">
                    <a16:creationId xmlns:a16="http://schemas.microsoft.com/office/drawing/2014/main" id="{3BA469FB-D35B-464F-8F8D-56E004E8D3AE}"/>
                  </a:ext>
                </a:extLst>
              </p:cNvPr>
              <p:cNvSpPr/>
              <p:nvPr/>
            </p:nvSpPr>
            <p:spPr bwMode="auto">
              <a:xfrm>
                <a:off x="2725503" y="3677129"/>
                <a:ext cx="115686" cy="142908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7" name="i$lïdê">
                <a:extLst>
                  <a:ext uri="{FF2B5EF4-FFF2-40B4-BE49-F238E27FC236}">
                    <a16:creationId xmlns:a16="http://schemas.microsoft.com/office/drawing/2014/main" id="{289C33F4-1D8B-2C48-AFB7-7871DA5531F3}"/>
                  </a:ext>
                </a:extLst>
              </p:cNvPr>
              <p:cNvSpPr/>
              <p:nvPr/>
            </p:nvSpPr>
            <p:spPr bwMode="auto">
              <a:xfrm>
                <a:off x="2820532" y="3693942"/>
                <a:ext cx="99160" cy="112085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8" name="îṥḷïḑê">
                <a:extLst>
                  <a:ext uri="{FF2B5EF4-FFF2-40B4-BE49-F238E27FC236}">
                    <a16:creationId xmlns:a16="http://schemas.microsoft.com/office/drawing/2014/main" id="{D92151B5-04D0-0E4E-8DE0-0220E9EF710D}"/>
                  </a:ext>
                </a:extLst>
              </p:cNvPr>
              <p:cNvSpPr/>
              <p:nvPr/>
            </p:nvSpPr>
            <p:spPr bwMode="auto">
              <a:xfrm>
                <a:off x="2302698" y="3510403"/>
                <a:ext cx="375980" cy="340458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9" name="ï$ḻidé">
                <a:extLst>
                  <a:ext uri="{FF2B5EF4-FFF2-40B4-BE49-F238E27FC236}">
                    <a16:creationId xmlns:a16="http://schemas.microsoft.com/office/drawing/2014/main" id="{E84B0DB8-22A4-BA4D-87F6-6D9BD18BAB1F}"/>
                  </a:ext>
                </a:extLst>
              </p:cNvPr>
              <p:cNvSpPr/>
              <p:nvPr/>
            </p:nvSpPr>
            <p:spPr bwMode="auto">
              <a:xfrm>
                <a:off x="2282040" y="3716358"/>
                <a:ext cx="1104527" cy="1164279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0" name="íślîḍe">
                <a:extLst>
                  <a:ext uri="{FF2B5EF4-FFF2-40B4-BE49-F238E27FC236}">
                    <a16:creationId xmlns:a16="http://schemas.microsoft.com/office/drawing/2014/main" id="{01D18934-7D08-3C4A-BB11-E539AD171CCA}"/>
                  </a:ext>
                </a:extLst>
              </p:cNvPr>
              <p:cNvSpPr/>
              <p:nvPr/>
            </p:nvSpPr>
            <p:spPr bwMode="auto">
              <a:xfrm>
                <a:off x="2083721" y="3827043"/>
                <a:ext cx="152871" cy="196148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1" name="îṣḷîdê">
                <a:extLst>
                  <a:ext uri="{FF2B5EF4-FFF2-40B4-BE49-F238E27FC236}">
                    <a16:creationId xmlns:a16="http://schemas.microsoft.com/office/drawing/2014/main" id="{46B76FAA-7D38-3F40-A70F-CBE90118B68A}"/>
                  </a:ext>
                </a:extLst>
              </p:cNvPr>
              <p:cNvSpPr/>
              <p:nvPr/>
            </p:nvSpPr>
            <p:spPr bwMode="auto">
              <a:xfrm>
                <a:off x="2075457" y="3878882"/>
                <a:ext cx="364962" cy="554819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2" name="iš1iďê">
                <a:extLst>
                  <a:ext uri="{FF2B5EF4-FFF2-40B4-BE49-F238E27FC236}">
                    <a16:creationId xmlns:a16="http://schemas.microsoft.com/office/drawing/2014/main" id="{AB957E8E-4924-714F-A959-399FFE40C340}"/>
                  </a:ext>
                </a:extLst>
              </p:cNvPr>
              <p:cNvSpPr/>
              <p:nvPr/>
            </p:nvSpPr>
            <p:spPr bwMode="auto">
              <a:xfrm>
                <a:off x="2412877" y="4173103"/>
                <a:ext cx="341549" cy="396499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3" name="îšḻiḓe">
                <a:extLst>
                  <a:ext uri="{FF2B5EF4-FFF2-40B4-BE49-F238E27FC236}">
                    <a16:creationId xmlns:a16="http://schemas.microsoft.com/office/drawing/2014/main" id="{ABB869E4-C841-0548-A1AE-C92E105BCFE1}"/>
                  </a:ext>
                </a:extLst>
              </p:cNvPr>
              <p:cNvSpPr/>
              <p:nvPr/>
            </p:nvSpPr>
            <p:spPr bwMode="auto">
              <a:xfrm>
                <a:off x="2631853" y="4461722"/>
                <a:ext cx="234127" cy="252191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4" name="ï$ļíḓê">
                <a:extLst>
                  <a:ext uri="{FF2B5EF4-FFF2-40B4-BE49-F238E27FC236}">
                    <a16:creationId xmlns:a16="http://schemas.microsoft.com/office/drawing/2014/main" id="{9EBC957E-B4FF-234F-AF2D-1EAF5FB48CE2}"/>
                  </a:ext>
                </a:extLst>
              </p:cNvPr>
              <p:cNvSpPr/>
              <p:nvPr/>
            </p:nvSpPr>
            <p:spPr bwMode="auto">
              <a:xfrm>
                <a:off x="2799873" y="4797975"/>
                <a:ext cx="145985" cy="135904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5" name="îš1íḓe">
                <a:extLst>
                  <a:ext uri="{FF2B5EF4-FFF2-40B4-BE49-F238E27FC236}">
                    <a16:creationId xmlns:a16="http://schemas.microsoft.com/office/drawing/2014/main" id="{9D6FFFA1-5D15-9D4E-BE1D-ECB62675F784}"/>
                  </a:ext>
                </a:extLst>
              </p:cNvPr>
              <p:cNvSpPr/>
              <p:nvPr/>
            </p:nvSpPr>
            <p:spPr bwMode="auto">
              <a:xfrm>
                <a:off x="2462456" y="4541582"/>
                <a:ext cx="426937" cy="920495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6" name="îṥḷiḍè">
                <a:extLst>
                  <a:ext uri="{FF2B5EF4-FFF2-40B4-BE49-F238E27FC236}">
                    <a16:creationId xmlns:a16="http://schemas.microsoft.com/office/drawing/2014/main" id="{A894A77F-C93D-FB41-8C4B-C0549904EB9A}"/>
                  </a:ext>
                </a:extLst>
              </p:cNvPr>
              <p:cNvSpPr/>
              <p:nvPr/>
            </p:nvSpPr>
            <p:spPr bwMode="auto">
              <a:xfrm>
                <a:off x="2400482" y="4419690"/>
                <a:ext cx="336040" cy="1130653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7" name="iSļïḑé">
                <a:extLst>
                  <a:ext uri="{FF2B5EF4-FFF2-40B4-BE49-F238E27FC236}">
                    <a16:creationId xmlns:a16="http://schemas.microsoft.com/office/drawing/2014/main" id="{759B0F89-4735-6045-A544-70C8F8950F5E}"/>
                  </a:ext>
                </a:extLst>
              </p:cNvPr>
              <p:cNvSpPr/>
              <p:nvPr/>
            </p:nvSpPr>
            <p:spPr bwMode="auto">
              <a:xfrm>
                <a:off x="2706223" y="5462077"/>
                <a:ext cx="118441" cy="93870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8" name="ïṥľïḑe">
                <a:extLst>
                  <a:ext uri="{FF2B5EF4-FFF2-40B4-BE49-F238E27FC236}">
                    <a16:creationId xmlns:a16="http://schemas.microsoft.com/office/drawing/2014/main" id="{977818D3-08C5-D240-83B6-89A122027240}"/>
                  </a:ext>
                </a:extLst>
              </p:cNvPr>
              <p:cNvSpPr/>
              <p:nvPr/>
            </p:nvSpPr>
            <p:spPr bwMode="auto">
              <a:xfrm>
                <a:off x="2142942" y="3489388"/>
                <a:ext cx="322269" cy="507184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9" name="ï$ļiḑe">
                <a:extLst>
                  <a:ext uri="{FF2B5EF4-FFF2-40B4-BE49-F238E27FC236}">
                    <a16:creationId xmlns:a16="http://schemas.microsoft.com/office/drawing/2014/main" id="{61AA5EE6-0016-7448-9468-FC34B7E8FB47}"/>
                  </a:ext>
                </a:extLst>
              </p:cNvPr>
              <p:cNvSpPr/>
              <p:nvPr/>
            </p:nvSpPr>
            <p:spPr bwMode="auto">
              <a:xfrm>
                <a:off x="3051904" y="1442442"/>
                <a:ext cx="1094886" cy="574433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0" name="î$ḷïde">
                <a:extLst>
                  <a:ext uri="{FF2B5EF4-FFF2-40B4-BE49-F238E27FC236}">
                    <a16:creationId xmlns:a16="http://schemas.microsoft.com/office/drawing/2014/main" id="{27D0C2A8-4683-044F-98BC-FF46C0218A9E}"/>
                  </a:ext>
                </a:extLst>
              </p:cNvPr>
              <p:cNvSpPr/>
              <p:nvPr/>
            </p:nvSpPr>
            <p:spPr bwMode="auto">
              <a:xfrm>
                <a:off x="3850689" y="1844546"/>
                <a:ext cx="221732" cy="88266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grpSp>
        <p:nvGrpSpPr>
          <p:cNvPr id="269" name="组合 268">
            <a:extLst>
              <a:ext uri="{FF2B5EF4-FFF2-40B4-BE49-F238E27FC236}">
                <a16:creationId xmlns:a16="http://schemas.microsoft.com/office/drawing/2014/main" id="{91E0AC5C-6719-8649-87B5-93236D4327E9}"/>
              </a:ext>
            </a:extLst>
          </p:cNvPr>
          <p:cNvGrpSpPr/>
          <p:nvPr userDrawn="1"/>
        </p:nvGrpSpPr>
        <p:grpSpPr>
          <a:xfrm>
            <a:off x="3550172" y="2536893"/>
            <a:ext cx="2502899" cy="2578777"/>
            <a:chOff x="3443113" y="2482765"/>
            <a:chExt cx="2502899" cy="2578777"/>
          </a:xfrm>
        </p:grpSpPr>
        <p:sp>
          <p:nvSpPr>
            <p:cNvPr id="270" name="ïṥḷíďe">
              <a:extLst>
                <a:ext uri="{FF2B5EF4-FFF2-40B4-BE49-F238E27FC236}">
                  <a16:creationId xmlns:a16="http://schemas.microsoft.com/office/drawing/2014/main" id="{C3C3607E-3433-2641-A2BE-C554BC2B0D9B}"/>
                </a:ext>
              </a:extLst>
            </p:cNvPr>
            <p:cNvSpPr txBox="1"/>
            <p:nvPr/>
          </p:nvSpPr>
          <p:spPr>
            <a:xfrm>
              <a:off x="3443113" y="4484461"/>
              <a:ext cx="2502899" cy="577081"/>
            </a:xfrm>
            <a:prstGeom prst="rect">
              <a:avLst/>
            </a:prstGeom>
            <a:noFill/>
          </p:spPr>
          <p:txBody>
            <a:bodyPr wrap="square" anchor="t" anchorCtr="1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多云成本精细化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ctr">
                <a:lnSpc>
                  <a:spcPct val="17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运营及优化运维成本优化</a:t>
              </a:r>
            </a:p>
          </p:txBody>
        </p:sp>
        <p:sp>
          <p:nvSpPr>
            <p:cNvPr id="271" name="îŝľîḑê">
              <a:extLst>
                <a:ext uri="{FF2B5EF4-FFF2-40B4-BE49-F238E27FC236}">
                  <a16:creationId xmlns:a16="http://schemas.microsoft.com/office/drawing/2014/main" id="{8909087D-6F02-5D47-92D9-EF90618B2CD2}"/>
                </a:ext>
              </a:extLst>
            </p:cNvPr>
            <p:cNvSpPr/>
            <p:nvPr/>
          </p:nvSpPr>
          <p:spPr bwMode="auto">
            <a:xfrm>
              <a:off x="4116485" y="2482765"/>
              <a:ext cx="1137902" cy="1137902"/>
            </a:xfrm>
            <a:prstGeom prst="ellipse">
              <a:avLst/>
            </a:prstGeom>
            <a:solidFill>
              <a:srgbClr val="15A2B8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śḻïḋe">
              <a:extLst>
                <a:ext uri="{FF2B5EF4-FFF2-40B4-BE49-F238E27FC236}">
                  <a16:creationId xmlns:a16="http://schemas.microsoft.com/office/drawing/2014/main" id="{5875400C-E51B-3746-B406-3C8C3991C206}"/>
                </a:ext>
              </a:extLst>
            </p:cNvPr>
            <p:cNvSpPr txBox="1"/>
            <p:nvPr/>
          </p:nvSpPr>
          <p:spPr>
            <a:xfrm>
              <a:off x="3528845" y="4019307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Autofit/>
            </a:bodyPr>
            <a:lstStyle/>
            <a:p>
              <a:pPr algn="ctr"/>
              <a:r>
                <a:rPr lang="zh-CN" altLang="en-US" sz="2000" b="1" dirty="0">
                  <a:latin typeface="苹方-简" panose="020B0400000000000000" charset="-122"/>
                  <a:ea typeface="苹方-简" panose="020B0400000000000000" charset="-122"/>
                </a:rPr>
                <a:t>成本优化</a:t>
              </a:r>
            </a:p>
          </p:txBody>
        </p:sp>
        <p:pic>
          <p:nvPicPr>
            <p:cNvPr id="273" name="图形 272">
              <a:extLst>
                <a:ext uri="{FF2B5EF4-FFF2-40B4-BE49-F238E27FC236}">
                  <a16:creationId xmlns:a16="http://schemas.microsoft.com/office/drawing/2014/main" id="{1AAD8E54-ED18-3C45-84D1-3D4BF847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627" y="2887723"/>
              <a:ext cx="438150" cy="398318"/>
            </a:xfrm>
            <a:prstGeom prst="rect">
              <a:avLst/>
            </a:prstGeom>
          </p:spPr>
        </p:pic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21312EC3-7113-2D40-9FE3-2B2AFAF59BF3}"/>
              </a:ext>
            </a:extLst>
          </p:cNvPr>
          <p:cNvGrpSpPr/>
          <p:nvPr userDrawn="1"/>
        </p:nvGrpSpPr>
        <p:grpSpPr>
          <a:xfrm>
            <a:off x="602682" y="2526225"/>
            <a:ext cx="2520797" cy="2779521"/>
            <a:chOff x="549646" y="2482765"/>
            <a:chExt cx="2520797" cy="2779521"/>
          </a:xfrm>
        </p:grpSpPr>
        <p:sp>
          <p:nvSpPr>
            <p:cNvPr id="275" name="ïṩḷíḑê">
              <a:extLst>
                <a:ext uri="{FF2B5EF4-FFF2-40B4-BE49-F238E27FC236}">
                  <a16:creationId xmlns:a16="http://schemas.microsoft.com/office/drawing/2014/main" id="{12093195-291E-1E4B-893A-727F0BF006D8}"/>
                </a:ext>
              </a:extLst>
            </p:cNvPr>
            <p:cNvSpPr/>
            <p:nvPr/>
          </p:nvSpPr>
          <p:spPr bwMode="auto">
            <a:xfrm>
              <a:off x="1295358" y="2482765"/>
              <a:ext cx="1137902" cy="1137902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76" name="ïṥḷíďe">
              <a:extLst>
                <a:ext uri="{FF2B5EF4-FFF2-40B4-BE49-F238E27FC236}">
                  <a16:creationId xmlns:a16="http://schemas.microsoft.com/office/drawing/2014/main" id="{36054252-9802-114A-ABA0-84CB8C84C736}"/>
                </a:ext>
              </a:extLst>
            </p:cNvPr>
            <p:cNvSpPr txBox="1"/>
            <p:nvPr/>
          </p:nvSpPr>
          <p:spPr>
            <a:xfrm>
              <a:off x="549646" y="4414187"/>
              <a:ext cx="2520797" cy="848099"/>
            </a:xfrm>
            <a:prstGeom prst="rect">
              <a:avLst/>
            </a:prstGeom>
            <a:noFill/>
          </p:spPr>
          <p:txBody>
            <a:bodyPr wrap="square" anchor="t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多云资源统一管理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标准化运营及统一自服务</a:t>
              </a:r>
            </a:p>
          </p:txBody>
        </p:sp>
        <p:sp>
          <p:nvSpPr>
            <p:cNvPr id="277" name="íśḻïḋe">
              <a:extLst>
                <a:ext uri="{FF2B5EF4-FFF2-40B4-BE49-F238E27FC236}">
                  <a16:creationId xmlns:a16="http://schemas.microsoft.com/office/drawing/2014/main" id="{85746040-E4EA-F746-AD02-25F1F4AF5D1F}"/>
                </a:ext>
              </a:extLst>
            </p:cNvPr>
            <p:cNvSpPr txBox="1"/>
            <p:nvPr/>
          </p:nvSpPr>
          <p:spPr>
            <a:xfrm>
              <a:off x="697744" y="4049389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Autofit/>
            </a:bodyPr>
            <a:lstStyle/>
            <a:p>
              <a:pPr algn="ctr"/>
              <a:r>
                <a:rPr lang="zh-CN" altLang="en-US" sz="2000" b="1" dirty="0">
                  <a:latin typeface="苹方-简" panose="020B0400000000000000" charset="-122"/>
                  <a:ea typeface="苹方-简" panose="020B0400000000000000" charset="-122"/>
                </a:rPr>
                <a:t>提升管理系统</a:t>
              </a:r>
            </a:p>
          </p:txBody>
        </p:sp>
        <p:pic>
          <p:nvPicPr>
            <p:cNvPr id="278" name="图形 277">
              <a:extLst>
                <a:ext uri="{FF2B5EF4-FFF2-40B4-BE49-F238E27FC236}">
                  <a16:creationId xmlns:a16="http://schemas.microsoft.com/office/drawing/2014/main" id="{6A521817-7DA6-E14A-A982-A1F3F933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646471" y="2824588"/>
              <a:ext cx="469408" cy="469408"/>
            </a:xfrm>
            <a:prstGeom prst="rect">
              <a:avLst/>
            </a:prstGeom>
          </p:spPr>
        </p:pic>
      </p:grpSp>
      <p:grpSp>
        <p:nvGrpSpPr>
          <p:cNvPr id="279" name="组合 278">
            <a:extLst>
              <a:ext uri="{FF2B5EF4-FFF2-40B4-BE49-F238E27FC236}">
                <a16:creationId xmlns:a16="http://schemas.microsoft.com/office/drawing/2014/main" id="{1C78392E-9B4D-CC4D-AC31-440ADF384637}"/>
              </a:ext>
            </a:extLst>
          </p:cNvPr>
          <p:cNvGrpSpPr/>
          <p:nvPr userDrawn="1"/>
        </p:nvGrpSpPr>
        <p:grpSpPr>
          <a:xfrm>
            <a:off x="6391445" y="2526225"/>
            <a:ext cx="2332309" cy="3006402"/>
            <a:chOff x="6323784" y="2482765"/>
            <a:chExt cx="2332309" cy="3006402"/>
          </a:xfrm>
        </p:grpSpPr>
        <p:sp>
          <p:nvSpPr>
            <p:cNvPr id="280" name="ïṥḷíďe">
              <a:extLst>
                <a:ext uri="{FF2B5EF4-FFF2-40B4-BE49-F238E27FC236}">
                  <a16:creationId xmlns:a16="http://schemas.microsoft.com/office/drawing/2014/main" id="{8873B9F1-2133-AB44-90F1-74DAF726FF11}"/>
                </a:ext>
              </a:extLst>
            </p:cNvPr>
            <p:cNvSpPr txBox="1"/>
            <p:nvPr/>
          </p:nvSpPr>
          <p:spPr>
            <a:xfrm>
              <a:off x="6356123" y="4461737"/>
              <a:ext cx="2299970" cy="1027430"/>
            </a:xfrm>
            <a:prstGeom prst="rect">
              <a:avLst/>
            </a:prstGeom>
            <a:noFill/>
          </p:spPr>
          <p:txBody>
            <a:bodyPr wrap="square" anchor="t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统一账户，权限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收敛用户权限管理</a:t>
              </a:r>
            </a:p>
          </p:txBody>
        </p:sp>
        <p:sp>
          <p:nvSpPr>
            <p:cNvPr id="281" name="íśḻïḋe">
              <a:extLst>
                <a:ext uri="{FF2B5EF4-FFF2-40B4-BE49-F238E27FC236}">
                  <a16:creationId xmlns:a16="http://schemas.microsoft.com/office/drawing/2014/main" id="{3830E212-DC19-0645-9D3E-1665801E6E53}"/>
                </a:ext>
              </a:extLst>
            </p:cNvPr>
            <p:cNvSpPr txBox="1"/>
            <p:nvPr/>
          </p:nvSpPr>
          <p:spPr>
            <a:xfrm>
              <a:off x="6323784" y="4029975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Autofit/>
            </a:bodyPr>
            <a:lstStyle/>
            <a:p>
              <a:pPr algn="ctr"/>
              <a:r>
                <a:rPr lang="zh-CN" altLang="en-US" sz="2000" b="1" dirty="0">
                  <a:latin typeface="苹方-简" panose="020B0400000000000000" charset="-122"/>
                  <a:ea typeface="苹方-简" panose="020B0400000000000000" charset="-122"/>
                </a:rPr>
                <a:t>权限收敛</a:t>
              </a:r>
            </a:p>
          </p:txBody>
        </p:sp>
        <p:sp>
          <p:nvSpPr>
            <p:cNvPr id="282" name="îsľiďè">
              <a:extLst>
                <a:ext uri="{FF2B5EF4-FFF2-40B4-BE49-F238E27FC236}">
                  <a16:creationId xmlns:a16="http://schemas.microsoft.com/office/drawing/2014/main" id="{8D5C8AD3-E456-1C46-804E-F463C942A7E1}"/>
                </a:ext>
              </a:extLst>
            </p:cNvPr>
            <p:cNvSpPr/>
            <p:nvPr/>
          </p:nvSpPr>
          <p:spPr bwMode="auto">
            <a:xfrm>
              <a:off x="6937612" y="2482765"/>
              <a:ext cx="1137902" cy="1137902"/>
            </a:xfrm>
            <a:prstGeom prst="ellipse">
              <a:avLst/>
            </a:prstGeom>
            <a:solidFill>
              <a:srgbClr val="10375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pic>
          <p:nvPicPr>
            <p:cNvPr id="283" name="图形 282">
              <a:extLst>
                <a:ext uri="{FF2B5EF4-FFF2-40B4-BE49-F238E27FC236}">
                  <a16:creationId xmlns:a16="http://schemas.microsoft.com/office/drawing/2014/main" id="{DF7C7C38-869C-354F-BB57-7B3DF87E2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1745" y="2836163"/>
              <a:ext cx="470218" cy="470218"/>
            </a:xfrm>
            <a:prstGeom prst="rect">
              <a:avLst/>
            </a:prstGeom>
          </p:spPr>
        </p:pic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5B6355DC-CC0E-ED45-87A3-5180A83CE5AA}"/>
              </a:ext>
            </a:extLst>
          </p:cNvPr>
          <p:cNvGrpSpPr/>
          <p:nvPr userDrawn="1"/>
        </p:nvGrpSpPr>
        <p:grpSpPr>
          <a:xfrm>
            <a:off x="9143828" y="2526225"/>
            <a:ext cx="2546935" cy="3006402"/>
            <a:chOff x="9027527" y="2482765"/>
            <a:chExt cx="2546935" cy="3006402"/>
          </a:xfrm>
        </p:grpSpPr>
        <p:sp>
          <p:nvSpPr>
            <p:cNvPr id="285" name="ïṥḷíďe">
              <a:extLst>
                <a:ext uri="{FF2B5EF4-FFF2-40B4-BE49-F238E27FC236}">
                  <a16:creationId xmlns:a16="http://schemas.microsoft.com/office/drawing/2014/main" id="{FECF44AE-8CF5-644C-A112-B7EE3E6DE878}"/>
                </a:ext>
              </a:extLst>
            </p:cNvPr>
            <p:cNvSpPr txBox="1"/>
            <p:nvPr/>
          </p:nvSpPr>
          <p:spPr>
            <a:xfrm>
              <a:off x="9027527" y="4461737"/>
              <a:ext cx="2546935" cy="1027430"/>
            </a:xfrm>
            <a:prstGeom prst="rect">
              <a:avLst/>
            </a:prstGeom>
            <a:noFill/>
          </p:spPr>
          <p:txBody>
            <a:bodyPr wrap="square" anchor="t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多云资源统一管理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标准化运营及统一自服务</a:t>
              </a:r>
            </a:p>
          </p:txBody>
        </p:sp>
        <p:sp>
          <p:nvSpPr>
            <p:cNvPr id="286" name="íśḻïḋe">
              <a:extLst>
                <a:ext uri="{FF2B5EF4-FFF2-40B4-BE49-F238E27FC236}">
                  <a16:creationId xmlns:a16="http://schemas.microsoft.com/office/drawing/2014/main" id="{67F48645-3D63-C146-A602-A600E13A046E}"/>
                </a:ext>
              </a:extLst>
            </p:cNvPr>
            <p:cNvSpPr txBox="1"/>
            <p:nvPr/>
          </p:nvSpPr>
          <p:spPr>
            <a:xfrm>
              <a:off x="9151008" y="4029975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Autofit/>
            </a:bodyPr>
            <a:lstStyle/>
            <a:p>
              <a:pPr algn="ctr"/>
              <a:r>
                <a:rPr lang="zh-CN" altLang="en-US" sz="2000" b="1" dirty="0">
                  <a:latin typeface="苹方-简" panose="020B0400000000000000" charset="-122"/>
                  <a:ea typeface="苹方-简" panose="020B0400000000000000" charset="-122"/>
                </a:rPr>
                <a:t>备选样式</a:t>
              </a:r>
            </a:p>
          </p:txBody>
        </p:sp>
        <p:sp>
          <p:nvSpPr>
            <p:cNvPr id="287" name="ïšlîdé">
              <a:extLst>
                <a:ext uri="{FF2B5EF4-FFF2-40B4-BE49-F238E27FC236}">
                  <a16:creationId xmlns:a16="http://schemas.microsoft.com/office/drawing/2014/main" id="{F84D70A4-7804-DF4D-931F-98FE8133CDBD}"/>
                </a:ext>
              </a:extLst>
            </p:cNvPr>
            <p:cNvSpPr/>
            <p:nvPr/>
          </p:nvSpPr>
          <p:spPr bwMode="auto">
            <a:xfrm>
              <a:off x="9758741" y="2482765"/>
              <a:ext cx="1137902" cy="1137902"/>
            </a:xfrm>
            <a:prstGeom prst="ellipse">
              <a:avLst/>
            </a:prstGeom>
            <a:solidFill>
              <a:srgbClr val="4186FF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pic>
          <p:nvPicPr>
            <p:cNvPr id="288" name="图形 287">
              <a:extLst>
                <a:ext uri="{FF2B5EF4-FFF2-40B4-BE49-F238E27FC236}">
                  <a16:creationId xmlns:a16="http://schemas.microsoft.com/office/drawing/2014/main" id="{B8A97826-74D1-5047-8835-CBC19E8B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4088" y="2750522"/>
              <a:ext cx="555049" cy="555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03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4" r:id="rId3"/>
    <p:sldLayoutId id="2147483661" r:id="rId4"/>
    <p:sldLayoutId id="2147483662" r:id="rId5"/>
    <p:sldLayoutId id="2147483660" r:id="rId6"/>
    <p:sldLayoutId id="2147483663" r:id="rId7"/>
    <p:sldLayoutId id="2147483666" r:id="rId8"/>
    <p:sldLayoutId id="2147483664" r:id="rId9"/>
    <p:sldLayoutId id="2147483671" r:id="rId10"/>
    <p:sldLayoutId id="2147483673" r:id="rId11"/>
    <p:sldLayoutId id="2147483669" r:id="rId12"/>
    <p:sldLayoutId id="2147483672" r:id="rId13"/>
    <p:sldLayoutId id="2147483670" r:id="rId14"/>
    <p:sldLayoutId id="2147483668" r:id="rId15"/>
    <p:sldLayoutId id="2147483667" r:id="rId16"/>
    <p:sldLayoutId id="2147483665" r:id="rId17"/>
    <p:sldLayoutId id="2147483651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56" r:id="rId24"/>
    <p:sldLayoutId id="2147483657" r:id="rId25"/>
    <p:sldLayoutId id="2147483658" r:id="rId26"/>
    <p:sldLayoutId id="2147483659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8.tiff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tiff"/><Relationship Id="rId5" Type="http://schemas.openxmlformats.org/officeDocument/2006/relationships/image" Target="../media/image89.tiff"/><Relationship Id="rId10" Type="http://schemas.openxmlformats.org/officeDocument/2006/relationships/image" Target="../media/image94.jpeg"/><Relationship Id="rId4" Type="http://schemas.openxmlformats.org/officeDocument/2006/relationships/image" Target="../media/image79.png"/><Relationship Id="rId9" Type="http://schemas.openxmlformats.org/officeDocument/2006/relationships/image" Target="../media/image9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tiff"/><Relationship Id="rId7" Type="http://schemas.openxmlformats.org/officeDocument/2006/relationships/image" Target="../media/image8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tiff"/><Relationship Id="rId5" Type="http://schemas.openxmlformats.org/officeDocument/2006/relationships/image" Target="../media/image79.png"/><Relationship Id="rId4" Type="http://schemas.openxmlformats.org/officeDocument/2006/relationships/image" Target="../media/image78.tiff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>
            <a:extLst>
              <a:ext uri="{FF2B5EF4-FFF2-40B4-BE49-F238E27FC236}">
                <a16:creationId xmlns:a16="http://schemas.microsoft.com/office/drawing/2014/main" id="{A85AEBA2-DBB5-3E49-A618-7DDFD895B15F}"/>
              </a:ext>
            </a:extLst>
          </p:cNvPr>
          <p:cNvSpPr/>
          <p:nvPr/>
        </p:nvSpPr>
        <p:spPr bwMode="auto">
          <a:xfrm>
            <a:off x="331739" y="1068954"/>
            <a:ext cx="5760046" cy="5094744"/>
          </a:xfrm>
          <a:custGeom>
            <a:avLst/>
            <a:gdLst>
              <a:gd name="T0" fmla="*/ 2277 w 2277"/>
              <a:gd name="T1" fmla="*/ 2014 h 2014"/>
              <a:gd name="T2" fmla="*/ 1061 w 2277"/>
              <a:gd name="T3" fmla="*/ 2014 h 2014"/>
              <a:gd name="T4" fmla="*/ 0 w 2277"/>
              <a:gd name="T5" fmla="*/ 0 h 2014"/>
              <a:gd name="T6" fmla="*/ 1217 w 2277"/>
              <a:gd name="T7" fmla="*/ 0 h 2014"/>
              <a:gd name="T8" fmla="*/ 2277 w 2277"/>
              <a:gd name="T9" fmla="*/ 2014 h 2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7" h="2014">
                <a:moveTo>
                  <a:pt x="2277" y="2014"/>
                </a:moveTo>
                <a:lnTo>
                  <a:pt x="1061" y="2014"/>
                </a:lnTo>
                <a:lnTo>
                  <a:pt x="0" y="0"/>
                </a:lnTo>
                <a:lnTo>
                  <a:pt x="1217" y="0"/>
                </a:lnTo>
                <a:lnTo>
                  <a:pt x="2277" y="201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7A37B49-171E-4449-AB5F-10B7A2EB5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" y="1564768"/>
            <a:ext cx="12858397" cy="4103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330200" sx="106000" sy="106000" algn="ctr" rotWithShape="0">
              <a:prstClr val="black">
                <a:alpha val="1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0A0D4F47-A86E-5D4C-9B41-EB8B621C4D96}"/>
              </a:ext>
            </a:extLst>
          </p:cNvPr>
          <p:cNvSpPr/>
          <p:nvPr/>
        </p:nvSpPr>
        <p:spPr bwMode="auto">
          <a:xfrm>
            <a:off x="353" y="1068954"/>
            <a:ext cx="3412518" cy="4598930"/>
          </a:xfrm>
          <a:custGeom>
            <a:avLst/>
            <a:gdLst>
              <a:gd name="T0" fmla="*/ 1349 w 1349"/>
              <a:gd name="T1" fmla="*/ 0 h 1818"/>
              <a:gd name="T2" fmla="*/ 0 w 1349"/>
              <a:gd name="T3" fmla="*/ 1818 h 1818"/>
              <a:gd name="T4" fmla="*/ 0 w 1349"/>
              <a:gd name="T5" fmla="*/ 0 h 1818"/>
              <a:gd name="T6" fmla="*/ 1349 w 1349"/>
              <a:gd name="T7" fmla="*/ 0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9" h="1818">
                <a:moveTo>
                  <a:pt x="1349" y="0"/>
                </a:moveTo>
                <a:lnTo>
                  <a:pt x="0" y="1818"/>
                </a:lnTo>
                <a:lnTo>
                  <a:pt x="0" y="0"/>
                </a:lnTo>
                <a:lnTo>
                  <a:pt x="1349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2B84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B416311A-0666-F34B-A3DC-CB77F99E30B7}"/>
              </a:ext>
            </a:extLst>
          </p:cNvPr>
          <p:cNvSpPr/>
          <p:nvPr/>
        </p:nvSpPr>
        <p:spPr bwMode="auto">
          <a:xfrm>
            <a:off x="3015714" y="4605425"/>
            <a:ext cx="4535689" cy="1558273"/>
          </a:xfrm>
          <a:custGeom>
            <a:avLst/>
            <a:gdLst>
              <a:gd name="T0" fmla="*/ 446 w 1793"/>
              <a:gd name="T1" fmla="*/ 0 h 616"/>
              <a:gd name="T2" fmla="*/ 0 w 1793"/>
              <a:gd name="T3" fmla="*/ 616 h 616"/>
              <a:gd name="T4" fmla="*/ 1347 w 1793"/>
              <a:gd name="T5" fmla="*/ 616 h 616"/>
              <a:gd name="T6" fmla="*/ 1793 w 1793"/>
              <a:gd name="T7" fmla="*/ 0 h 616"/>
              <a:gd name="T8" fmla="*/ 446 w 1793"/>
              <a:gd name="T9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3" h="616">
                <a:moveTo>
                  <a:pt x="446" y="0"/>
                </a:moveTo>
                <a:lnTo>
                  <a:pt x="0" y="616"/>
                </a:lnTo>
                <a:lnTo>
                  <a:pt x="1347" y="616"/>
                </a:lnTo>
                <a:lnTo>
                  <a:pt x="1793" y="0"/>
                </a:lnTo>
                <a:lnTo>
                  <a:pt x="446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64E2CD-8C90-A04E-96F2-CFE25AA738F8}"/>
              </a:ext>
            </a:extLst>
          </p:cNvPr>
          <p:cNvSpPr txBox="1"/>
          <p:nvPr/>
        </p:nvSpPr>
        <p:spPr>
          <a:xfrm>
            <a:off x="4161754" y="2712734"/>
            <a:ext cx="5287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418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云联万维服务及产品介绍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0B2250D-AEA0-5F4C-BA7E-67D945719400}"/>
              </a:ext>
            </a:extLst>
          </p:cNvPr>
          <p:cNvSpPr/>
          <p:nvPr/>
        </p:nvSpPr>
        <p:spPr>
          <a:xfrm>
            <a:off x="4161753" y="3235954"/>
            <a:ext cx="6417346" cy="527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云联万维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 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秉承：简单、开放、融合、智能的产品和服务理念，能帮助企业实现异构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IT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基础设施的全面云化、统一管理及成本优化，提高运维效率的同时，降低企业运营成本。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EB1597-7A3F-C04F-9100-5517A8BAA118}"/>
              </a:ext>
            </a:extLst>
          </p:cNvPr>
          <p:cNvSpPr/>
          <p:nvPr/>
        </p:nvSpPr>
        <p:spPr>
          <a:xfrm>
            <a:off x="4255771" y="3820729"/>
            <a:ext cx="1242352" cy="261610"/>
          </a:xfrm>
          <a:prstGeom prst="rect">
            <a:avLst/>
          </a:prstGeom>
          <a:solidFill>
            <a:srgbClr val="4186FF"/>
          </a:solidFill>
          <a:ln>
            <a:solidFill>
              <a:sysClr val="window" lastClr="FFFFFF">
                <a:alpha val="40000"/>
              </a:sys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郝闯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2020-10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CAEBEA-CC98-B647-9EF2-A0D7B6D025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399505"/>
            <a:ext cx="1802135" cy="514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5421BB7-5774-4A4A-99DE-B6DE8077A9CB}"/>
              </a:ext>
            </a:extLst>
          </p:cNvPr>
          <p:cNvSpPr/>
          <p:nvPr/>
        </p:nvSpPr>
        <p:spPr>
          <a:xfrm>
            <a:off x="994633" y="1435700"/>
            <a:ext cx="6987832" cy="4940386"/>
          </a:xfrm>
          <a:prstGeom prst="rect">
            <a:avLst/>
          </a:prstGeom>
          <a:solidFill>
            <a:schemeClr val="bg1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E8EED2-B67D-4B4F-80DF-56939179B93C}"/>
              </a:ext>
            </a:extLst>
          </p:cNvPr>
          <p:cNvGrpSpPr/>
          <p:nvPr/>
        </p:nvGrpSpPr>
        <p:grpSpPr>
          <a:xfrm>
            <a:off x="388620" y="347980"/>
            <a:ext cx="5512435" cy="817245"/>
            <a:chOff x="555" y="407"/>
            <a:chExt cx="8681" cy="128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CFCB328-C26C-DE4B-AACF-C2276A04C029}"/>
                </a:ext>
              </a:extLst>
            </p:cNvPr>
            <p:cNvSpPr/>
            <p:nvPr/>
          </p:nvSpPr>
          <p:spPr>
            <a:xfrm>
              <a:off x="555" y="480"/>
              <a:ext cx="135" cy="1128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935387-80C4-3641-A806-DBAF9A0E4455}"/>
                </a:ext>
              </a:extLst>
            </p:cNvPr>
            <p:cNvSpPr/>
            <p:nvPr/>
          </p:nvSpPr>
          <p:spPr>
            <a:xfrm>
              <a:off x="741" y="407"/>
              <a:ext cx="8495" cy="1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云联万维帮助</a:t>
              </a:r>
              <a:r>
                <a:rPr lang="zh-CN" altLang="en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波克</a:t>
              </a: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城市落地</a:t>
              </a:r>
              <a:r>
                <a:rPr lang="en-US" altLang="zh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AWS/GCP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6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波克游戏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游戏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+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互联网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BA1050-C7B5-6E43-A198-47A50214299A}"/>
              </a:ext>
            </a:extLst>
          </p:cNvPr>
          <p:cNvSpPr/>
          <p:nvPr/>
        </p:nvSpPr>
        <p:spPr>
          <a:xfrm>
            <a:off x="8131175" y="1435699"/>
            <a:ext cx="3066192" cy="4940385"/>
          </a:xfrm>
          <a:prstGeom prst="rect">
            <a:avLst/>
          </a:prstGeom>
          <a:solidFill>
            <a:srgbClr val="0066CC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1ADB19-3502-2B43-B122-E57A4B47CF9D}"/>
              </a:ext>
            </a:extLst>
          </p:cNvPr>
          <p:cNvSpPr/>
          <p:nvPr/>
        </p:nvSpPr>
        <p:spPr>
          <a:xfrm>
            <a:off x="1264678" y="4155535"/>
            <a:ext cx="6447742" cy="183160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帮助客户规划实施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Host/Service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VPC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，运维团队统一规划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VPC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地址、网段、安全策略等配置，业务团队按照规范要求进行发布部署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跟客户一起完成阿里云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OSS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数据迁移，实现全量数据同步谷歌云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GCS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帮助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客户部署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GLB+CDN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，，并完善相应监控，对访问质量欠佳的地域和运营商，联合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GCP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后台一起定位和优化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11D431D-4EA9-5F44-B7EF-B72F312CC784}"/>
              </a:ext>
            </a:extLst>
          </p:cNvPr>
          <p:cNvSpPr/>
          <p:nvPr/>
        </p:nvSpPr>
        <p:spPr>
          <a:xfrm>
            <a:off x="1264678" y="1982873"/>
            <a:ext cx="6447742" cy="20339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客户在海外研发和发行了多款休闲游戏，对游戏稳定性、运维便利性等提出较高要求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之前海外资源集中在阿里云，由于美国</a:t>
            </a:r>
            <a:r>
              <a:rPr lang="zh-CN" altLang="en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净网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政策影响，亟需迁移至合规海外云厂商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现有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运维团队规模比较小，同时对国内公有云的使用比较习惯，需要外部云服务团队协助完成迁移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6D3134-6A82-FC4F-B280-9D8172D1D048}"/>
              </a:ext>
            </a:extLst>
          </p:cNvPr>
          <p:cNvGrpSpPr/>
          <p:nvPr/>
        </p:nvGrpSpPr>
        <p:grpSpPr>
          <a:xfrm>
            <a:off x="388620" y="2131112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5" name="矩形: 剪去单角 25">
              <a:extLst>
                <a:ext uri="{FF2B5EF4-FFF2-40B4-BE49-F238E27FC236}">
                  <a16:creationId xmlns:a16="http://schemas.microsoft.com/office/drawing/2014/main" id="{74E37BC0-2312-0F43-A802-C7D19F054F23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23629A6-A97B-0446-AADA-6C8A759D4F93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客户需求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CB32DB0-AC6D-8649-8B97-49144E70BBA0}"/>
              </a:ext>
            </a:extLst>
          </p:cNvPr>
          <p:cNvGrpSpPr/>
          <p:nvPr/>
        </p:nvGrpSpPr>
        <p:grpSpPr>
          <a:xfrm>
            <a:off x="388620" y="4305010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8" name="矩形: 剪去单角 25">
              <a:extLst>
                <a:ext uri="{FF2B5EF4-FFF2-40B4-BE49-F238E27FC236}">
                  <a16:creationId xmlns:a16="http://schemas.microsoft.com/office/drawing/2014/main" id="{0E0DFFBD-38D3-C645-80CA-90520E7BFDDA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622A06E-B76C-8647-8BCD-B2C060FD8E8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服务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+mn-ea"/>
                </a:rPr>
                <a:t>方案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B75264-C692-6C46-8C21-A709EE2C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596" y="481916"/>
            <a:ext cx="1536700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35FDB-2BC5-1E43-948A-5E8DAFD9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465" y="1435698"/>
            <a:ext cx="3272567" cy="49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3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5421BB7-5774-4A4A-99DE-B6DE8077A9CB}"/>
              </a:ext>
            </a:extLst>
          </p:cNvPr>
          <p:cNvSpPr/>
          <p:nvPr/>
        </p:nvSpPr>
        <p:spPr>
          <a:xfrm>
            <a:off x="994633" y="1435700"/>
            <a:ext cx="6987832" cy="4940386"/>
          </a:xfrm>
          <a:prstGeom prst="rect">
            <a:avLst/>
          </a:prstGeom>
          <a:solidFill>
            <a:schemeClr val="bg1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E8EED2-B67D-4B4F-80DF-56939179B93C}"/>
              </a:ext>
            </a:extLst>
          </p:cNvPr>
          <p:cNvGrpSpPr/>
          <p:nvPr/>
        </p:nvGrpSpPr>
        <p:grpSpPr>
          <a:xfrm>
            <a:off x="388620" y="347980"/>
            <a:ext cx="4608195" cy="817245"/>
            <a:chOff x="555" y="407"/>
            <a:chExt cx="7257" cy="128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CFCB328-C26C-DE4B-AACF-C2276A04C029}"/>
                </a:ext>
              </a:extLst>
            </p:cNvPr>
            <p:cNvSpPr/>
            <p:nvPr/>
          </p:nvSpPr>
          <p:spPr>
            <a:xfrm>
              <a:off x="555" y="480"/>
              <a:ext cx="135" cy="1128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935387-80C4-3641-A806-DBAF9A0E4455}"/>
                </a:ext>
              </a:extLst>
            </p:cNvPr>
            <p:cNvSpPr/>
            <p:nvPr/>
          </p:nvSpPr>
          <p:spPr>
            <a:xfrm>
              <a:off x="741" y="407"/>
              <a:ext cx="7071" cy="1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云联万维帮助</a:t>
              </a:r>
              <a:r>
                <a:rPr lang="zh-CN" altLang="en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探探</a:t>
              </a:r>
              <a:r>
                <a:rPr lang="en-US" altLang="zh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APP</a:t>
              </a: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顺利出海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6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探探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互联网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+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社交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BA1050-C7B5-6E43-A198-47A50214299A}"/>
              </a:ext>
            </a:extLst>
          </p:cNvPr>
          <p:cNvSpPr/>
          <p:nvPr/>
        </p:nvSpPr>
        <p:spPr>
          <a:xfrm>
            <a:off x="8131175" y="1786929"/>
            <a:ext cx="3066192" cy="4393211"/>
          </a:xfrm>
          <a:prstGeom prst="rect">
            <a:avLst/>
          </a:prstGeom>
          <a:solidFill>
            <a:srgbClr val="0066CC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1ADB19-3502-2B43-B122-E57A4B47CF9D}"/>
              </a:ext>
            </a:extLst>
          </p:cNvPr>
          <p:cNvSpPr/>
          <p:nvPr/>
        </p:nvSpPr>
        <p:spPr>
          <a:xfrm>
            <a:off x="1264678" y="4155535"/>
            <a:ext cx="6447742" cy="183160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跟客户一起成功部署海外服务节点，底层使用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GCP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资源，涉及到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VM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、负载均衡、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CDN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等产品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采用跨境专线的方式打通北京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IDC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和香港谷歌云，采用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Globe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VPC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打通海外区域，实现全球资源网络统一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新业务采用独立项目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+VPC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peering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方式互联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帮助客户进行业务监控和巡检，发现潜在问题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11D431D-4EA9-5F44-B7EF-B72F312CC784}"/>
              </a:ext>
            </a:extLst>
          </p:cNvPr>
          <p:cNvSpPr/>
          <p:nvPr/>
        </p:nvSpPr>
        <p:spPr>
          <a:xfrm>
            <a:off x="1264678" y="1982873"/>
            <a:ext cx="6447742" cy="203395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现有基础设施资源集中在北京本地，覆盖全国及全球区域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海外用户量快速增长，东南亚、日本、北美、欧洲均有较大量用户群，需要本地覆盖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直播等新业务上线，对带宽及延时敏感，传统的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CDN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无法带来很好的海外用户体验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现有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运维团队为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IDC/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私有云背景，对公有云特别是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IAAS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资源运维不熟悉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6D3134-6A82-FC4F-B280-9D8172D1D048}"/>
              </a:ext>
            </a:extLst>
          </p:cNvPr>
          <p:cNvGrpSpPr/>
          <p:nvPr/>
        </p:nvGrpSpPr>
        <p:grpSpPr>
          <a:xfrm>
            <a:off x="388620" y="2131112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5" name="矩形: 剪去单角 25">
              <a:extLst>
                <a:ext uri="{FF2B5EF4-FFF2-40B4-BE49-F238E27FC236}">
                  <a16:creationId xmlns:a16="http://schemas.microsoft.com/office/drawing/2014/main" id="{74E37BC0-2312-0F43-A802-C7D19F054F23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23629A6-A97B-0446-AADA-6C8A759D4F93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客户需求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CB32DB0-AC6D-8649-8B97-49144E70BBA0}"/>
              </a:ext>
            </a:extLst>
          </p:cNvPr>
          <p:cNvGrpSpPr/>
          <p:nvPr/>
        </p:nvGrpSpPr>
        <p:grpSpPr>
          <a:xfrm>
            <a:off x="388620" y="4305010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8" name="矩形: 剪去单角 25">
              <a:extLst>
                <a:ext uri="{FF2B5EF4-FFF2-40B4-BE49-F238E27FC236}">
                  <a16:creationId xmlns:a16="http://schemas.microsoft.com/office/drawing/2014/main" id="{0E0DFFBD-38D3-C645-80CA-90520E7BFDDA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622A06E-B76C-8647-8BCD-B2C060FD8E8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服务</a:t>
              </a: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+mn-ea"/>
                </a:rPr>
                <a:t>方案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9B132DA-82C3-7B49-BEE1-2A8FA777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586" y="131474"/>
            <a:ext cx="1190380" cy="10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4C095-8ABE-9A48-AF53-F00A35B3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3942827"/>
            <a:ext cx="3066192" cy="2190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0B424-ADFB-9548-96B1-7BCEA5FE4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175" y="1835878"/>
            <a:ext cx="3066191" cy="20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4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5421BB7-5774-4A4A-99DE-B6DE8077A9CB}"/>
              </a:ext>
            </a:extLst>
          </p:cNvPr>
          <p:cNvSpPr/>
          <p:nvPr/>
        </p:nvSpPr>
        <p:spPr>
          <a:xfrm>
            <a:off x="994633" y="1435700"/>
            <a:ext cx="6987832" cy="4940386"/>
          </a:xfrm>
          <a:prstGeom prst="rect">
            <a:avLst/>
          </a:prstGeom>
          <a:solidFill>
            <a:schemeClr val="bg1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E8EED2-B67D-4B4F-80DF-56939179B93C}"/>
              </a:ext>
            </a:extLst>
          </p:cNvPr>
          <p:cNvGrpSpPr/>
          <p:nvPr/>
        </p:nvGrpSpPr>
        <p:grpSpPr>
          <a:xfrm>
            <a:off x="388620" y="347980"/>
            <a:ext cx="5842635" cy="817245"/>
            <a:chOff x="555" y="407"/>
            <a:chExt cx="9201" cy="128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CFCB328-C26C-DE4B-AACF-C2276A04C029}"/>
                </a:ext>
              </a:extLst>
            </p:cNvPr>
            <p:cNvSpPr/>
            <p:nvPr/>
          </p:nvSpPr>
          <p:spPr>
            <a:xfrm>
              <a:off x="555" y="480"/>
              <a:ext cx="135" cy="1128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935387-80C4-3641-A806-DBAF9A0E4455}"/>
                </a:ext>
              </a:extLst>
            </p:cNvPr>
            <p:cNvSpPr/>
            <p:nvPr/>
          </p:nvSpPr>
          <p:spPr>
            <a:xfrm>
              <a:off x="741" y="407"/>
              <a:ext cx="9015" cy="1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云联壹云帮助四维图新统一纳管多云资源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60000"/>
                </a:lnSpc>
              </a:pPr>
              <a:r>
                <a:rPr lang="zh-CN" altLang="e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四维图新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智慧交通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BA1050-C7B5-6E43-A198-47A50214299A}"/>
              </a:ext>
            </a:extLst>
          </p:cNvPr>
          <p:cNvSpPr/>
          <p:nvPr/>
        </p:nvSpPr>
        <p:spPr>
          <a:xfrm>
            <a:off x="8131175" y="1435699"/>
            <a:ext cx="3066192" cy="4940385"/>
          </a:xfrm>
          <a:prstGeom prst="rect">
            <a:avLst/>
          </a:prstGeom>
          <a:solidFill>
            <a:srgbClr val="0066CC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1ADB19-3502-2B43-B122-E57A4B47CF9D}"/>
              </a:ext>
            </a:extLst>
          </p:cNvPr>
          <p:cNvSpPr/>
          <p:nvPr/>
        </p:nvSpPr>
        <p:spPr>
          <a:xfrm>
            <a:off x="1264678" y="3567712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多云平台的统一自助交付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统一的费用分析，费用结算，费用分摊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多云资源的统一管理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11D431D-4EA9-5F44-B7EF-B72F312CC784}"/>
              </a:ext>
            </a:extLst>
          </p:cNvPr>
          <p:cNvSpPr/>
          <p:nvPr/>
        </p:nvSpPr>
        <p:spPr>
          <a:xfrm>
            <a:off x="1264678" y="2200594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多个异构资源，导致整体资源交付效率低下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账单各异，算账困难，内部结算滞后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异构资源管理效率低，存在大量的重复劳动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8D5EC6D-7D6C-1F45-ADA1-E18D89CCAB55}"/>
              </a:ext>
            </a:extLst>
          </p:cNvPr>
          <p:cNvSpPr/>
          <p:nvPr/>
        </p:nvSpPr>
        <p:spPr>
          <a:xfrm>
            <a:off x="1264678" y="4934830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统一的服务请求，资源交付效率提高了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倍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内部结算清晰，对账效率提升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倍，系统带来的资源优化，成本节省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30%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运维效率提升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倍，管理复杂度大大降低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6D3134-6A82-FC4F-B280-9D8172D1D048}"/>
              </a:ext>
            </a:extLst>
          </p:cNvPr>
          <p:cNvGrpSpPr/>
          <p:nvPr/>
        </p:nvGrpSpPr>
        <p:grpSpPr>
          <a:xfrm>
            <a:off x="388620" y="2348832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5" name="矩形: 剪去单角 25">
              <a:extLst>
                <a:ext uri="{FF2B5EF4-FFF2-40B4-BE49-F238E27FC236}">
                  <a16:creationId xmlns:a16="http://schemas.microsoft.com/office/drawing/2014/main" id="{74E37BC0-2312-0F43-A802-C7D19F054F23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23629A6-A97B-0446-AADA-6C8A759D4F93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客户痛点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CB32DB0-AC6D-8649-8B97-49144E70BBA0}"/>
              </a:ext>
            </a:extLst>
          </p:cNvPr>
          <p:cNvGrpSpPr/>
          <p:nvPr/>
        </p:nvGrpSpPr>
        <p:grpSpPr>
          <a:xfrm>
            <a:off x="388620" y="3717186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8" name="矩形: 剪去单角 25">
              <a:extLst>
                <a:ext uri="{FF2B5EF4-FFF2-40B4-BE49-F238E27FC236}">
                  <a16:creationId xmlns:a16="http://schemas.microsoft.com/office/drawing/2014/main" id="{0E0DFFBD-38D3-C645-80CA-90520E7BFDDA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622A06E-B76C-8647-8BCD-B2C060FD8E8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+mn-ea"/>
                </a:rPr>
                <a:t>解决方案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45095B-FC2D-594A-955A-63D3274AD7D4}"/>
              </a:ext>
            </a:extLst>
          </p:cNvPr>
          <p:cNvGrpSpPr/>
          <p:nvPr/>
        </p:nvGrpSpPr>
        <p:grpSpPr>
          <a:xfrm>
            <a:off x="388620" y="5085541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1" name="矩形: 剪去单角 25">
              <a:extLst>
                <a:ext uri="{FF2B5EF4-FFF2-40B4-BE49-F238E27FC236}">
                  <a16:creationId xmlns:a16="http://schemas.microsoft.com/office/drawing/2014/main" id="{B4EB415E-517F-1443-B17F-94494D97DDA2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51C7449-2AE0-F943-A2E6-7B49B728F5B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客户收益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74" name="图片 73">
            <a:extLst>
              <a:ext uri="{FF2B5EF4-FFF2-40B4-BE49-F238E27FC236}">
                <a16:creationId xmlns:a16="http://schemas.microsoft.com/office/drawing/2014/main" id="{9818D5B0-4062-B342-8E14-8A48C54D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678" y="1720162"/>
            <a:ext cx="1083194" cy="3240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CEB4CD79-30FA-2B4A-B3DA-4F15E8D54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944" y="1738162"/>
            <a:ext cx="936000" cy="288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7EAC458-89C4-E045-9275-7CF5E052F1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610" y="446475"/>
            <a:ext cx="1421757" cy="61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94411ED-29A4-4540-8B82-A317C72EBB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690" y="1495104"/>
            <a:ext cx="1493718" cy="7741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5C0420-B93F-4F4C-8ED5-867461440E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154" y="1756162"/>
            <a:ext cx="753847" cy="25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65F085-AE3F-AD4D-A46B-A910C2DE17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271" y="1482077"/>
            <a:ext cx="2952000" cy="15574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AA269A-6276-1E49-A33E-A2794AD45B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271" y="3087383"/>
            <a:ext cx="2952000" cy="1359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E349D2-CA99-B247-A9F4-454656B934D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271" y="4509257"/>
            <a:ext cx="2952000" cy="18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2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137"/>
          <p:cNvSpPr txBox="1"/>
          <p:nvPr/>
        </p:nvSpPr>
        <p:spPr>
          <a:xfrm>
            <a:off x="2471660" y="434795"/>
            <a:ext cx="721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</a:rPr>
              <a:t>他们与云联牵手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19125" y="1206251"/>
            <a:ext cx="1092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9A60DBE-7932-1041-8A49-42E4F01A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516043"/>
            <a:ext cx="9808198" cy="50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71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" y="2322758"/>
            <a:ext cx="12858044" cy="2551890"/>
            <a:chOff x="170694" y="177982"/>
            <a:chExt cx="3936003" cy="781165"/>
          </a:xfrm>
        </p:grpSpPr>
        <p:sp>
          <p:nvSpPr>
            <p:cNvPr id="5" name="等腰三角形 4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1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solidFill>
                  <a:srgbClr val="2B84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文本框 6"/>
            <p:cNvSpPr txBox="1"/>
            <p:nvPr/>
          </p:nvSpPr>
          <p:spPr>
            <a:xfrm>
              <a:off x="913343" y="284178"/>
              <a:ext cx="569115" cy="529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5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04</a:t>
              </a:r>
              <a:endParaRPr lang="zh-CN" altLang="en-US" sz="1125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565775" y="2968625"/>
            <a:ext cx="5810250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合作建议</a:t>
            </a:r>
            <a:endParaRPr lang="zh-CN" altLang="en-US" sz="4000" b="1" dirty="0">
              <a:solidFill>
                <a:srgbClr val="4186FF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44241" y="3791667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公有云资源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534" y="3791667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云上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运维服务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58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FA2376-8DD9-C648-BA80-52CBF9228B33}"/>
              </a:ext>
            </a:extLst>
          </p:cNvPr>
          <p:cNvSpPr txBox="1"/>
          <p:nvPr/>
        </p:nvSpPr>
        <p:spPr>
          <a:xfrm>
            <a:off x="496570" y="481330"/>
            <a:ext cx="75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合作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建议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26FC8-DFC2-DB43-A9D9-36A295875B24}"/>
              </a:ext>
            </a:extLst>
          </p:cNvPr>
          <p:cNvSpPr txBox="1"/>
          <p:nvPr/>
        </p:nvSpPr>
        <p:spPr>
          <a:xfrm>
            <a:off x="882915" y="14869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目前现状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BD8E3-16C5-DC40-8223-EC1E8783F75D}"/>
              </a:ext>
            </a:extLst>
          </p:cNvPr>
          <p:cNvSpPr txBox="1"/>
          <p:nvPr/>
        </p:nvSpPr>
        <p:spPr>
          <a:xfrm>
            <a:off x="882915" y="1953551"/>
            <a:ext cx="4705134" cy="3780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跟据项目和区域情况，业务在多个云上进行部署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国内使用阿里云和腾讯云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海外采用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AWS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和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GCP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涉及到的资源主要是：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云主机、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LB</a:t>
            </a: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数据库服务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(MongoDB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、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Redis)</a:t>
            </a: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CDN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资源，采用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Akami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和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CloudFront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</a:t>
            </a: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业务以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DevOps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方式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由研发人员直接进行部署和发布更新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研发对新业务关注较密切，对老业务关注度不够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经常引发故障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运维人手比较短缺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没有构建完整的运维体系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需要服务的可用性和可靠性保障</a:t>
            </a: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8" name="文本框 5">
            <a:extLst>
              <a:ext uri="{FF2B5EF4-FFF2-40B4-BE49-F238E27FC236}">
                <a16:creationId xmlns:a16="http://schemas.microsoft.com/office/drawing/2014/main" id="{AF110F65-54AF-B041-A340-B7E8A3DDFBCD}"/>
              </a:ext>
            </a:extLst>
          </p:cNvPr>
          <p:cNvSpPr txBox="1"/>
          <p:nvPr/>
        </p:nvSpPr>
        <p:spPr>
          <a:xfrm>
            <a:off x="5812971" y="14869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服务建议</a:t>
            </a:r>
          </a:p>
        </p:txBody>
      </p:sp>
      <p:sp>
        <p:nvSpPr>
          <p:cNvPr id="49" name="文本框 6">
            <a:extLst>
              <a:ext uri="{FF2B5EF4-FFF2-40B4-BE49-F238E27FC236}">
                <a16:creationId xmlns:a16="http://schemas.microsoft.com/office/drawing/2014/main" id="{35EF5AC3-9075-604E-96AD-93955E7D6EEF}"/>
              </a:ext>
            </a:extLst>
          </p:cNvPr>
          <p:cNvSpPr txBox="1"/>
          <p:nvPr/>
        </p:nvSpPr>
        <p:spPr>
          <a:xfrm>
            <a:off x="5812971" y="1953551"/>
            <a:ext cx="6231193" cy="354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资源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统一代付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AWS/GCP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等资源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基础情况梳理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从资源、架构、流程等角度梳理和整理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形成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CMDB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、架构图等记录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对整体应用及服务架构形成一定掌握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为后续建立运维体系、快速故障定位处理提供有效支持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运维体系完善和补充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协助客户运维团队发现运维体系空白点，制定优先级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逐步形成监控、巡检、容量管理、事件处理等完整流程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同步落地实施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从监控入手，尽快实现业务的异常发现预警和快速处理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285750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运维架构优化</a:t>
            </a: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从系统性能、可用性、架构、成本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/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费用等角度，持续进行架构优化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 marL="742950" lvl="1" indent="-285750">
              <a:lnSpc>
                <a:spcPts val="1800"/>
              </a:lnSpc>
              <a:buFont typeface="Wingdings" pitchFamily="2" charset="2"/>
              <a:buChar char="v"/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保障客户服务稳定、高效、低成本运行</a:t>
            </a:r>
          </a:p>
        </p:txBody>
      </p:sp>
    </p:spTree>
    <p:extLst>
      <p:ext uri="{BB962C8B-B14F-4D97-AF65-F5344CB8AC3E}">
        <p14:creationId xmlns:p14="http://schemas.microsoft.com/office/powerpoint/2010/main" val="396573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/>
        </p:nvSpPr>
        <p:spPr bwMode="auto">
          <a:xfrm>
            <a:off x="331739" y="1068954"/>
            <a:ext cx="5760046" cy="5094744"/>
          </a:xfrm>
          <a:custGeom>
            <a:avLst/>
            <a:gdLst>
              <a:gd name="T0" fmla="*/ 2277 w 2277"/>
              <a:gd name="T1" fmla="*/ 2014 h 2014"/>
              <a:gd name="T2" fmla="*/ 1061 w 2277"/>
              <a:gd name="T3" fmla="*/ 2014 h 2014"/>
              <a:gd name="T4" fmla="*/ 0 w 2277"/>
              <a:gd name="T5" fmla="*/ 0 h 2014"/>
              <a:gd name="T6" fmla="*/ 1217 w 2277"/>
              <a:gd name="T7" fmla="*/ 0 h 2014"/>
              <a:gd name="T8" fmla="*/ 2277 w 2277"/>
              <a:gd name="T9" fmla="*/ 2014 h 2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7" h="2014">
                <a:moveTo>
                  <a:pt x="2277" y="2014"/>
                </a:moveTo>
                <a:lnTo>
                  <a:pt x="1061" y="2014"/>
                </a:lnTo>
                <a:lnTo>
                  <a:pt x="0" y="0"/>
                </a:lnTo>
                <a:lnTo>
                  <a:pt x="1217" y="0"/>
                </a:lnTo>
                <a:lnTo>
                  <a:pt x="2277" y="2014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1" y="1564768"/>
            <a:ext cx="12858397" cy="410311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  <a:effectLst>
            <a:outerShdw blurRad="330200" sx="106000" sy="106000" algn="ctr" rotWithShape="0">
              <a:prstClr val="black">
                <a:alpha val="16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reeform 7"/>
          <p:cNvSpPr/>
          <p:nvPr/>
        </p:nvSpPr>
        <p:spPr bwMode="auto">
          <a:xfrm>
            <a:off x="353" y="1068954"/>
            <a:ext cx="3412518" cy="4598930"/>
          </a:xfrm>
          <a:custGeom>
            <a:avLst/>
            <a:gdLst>
              <a:gd name="T0" fmla="*/ 1349 w 1349"/>
              <a:gd name="T1" fmla="*/ 0 h 1818"/>
              <a:gd name="T2" fmla="*/ 0 w 1349"/>
              <a:gd name="T3" fmla="*/ 1818 h 1818"/>
              <a:gd name="T4" fmla="*/ 0 w 1349"/>
              <a:gd name="T5" fmla="*/ 0 h 1818"/>
              <a:gd name="T6" fmla="*/ 1349 w 1349"/>
              <a:gd name="T7" fmla="*/ 0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9" h="1818">
                <a:moveTo>
                  <a:pt x="1349" y="0"/>
                </a:moveTo>
                <a:lnTo>
                  <a:pt x="0" y="1818"/>
                </a:lnTo>
                <a:lnTo>
                  <a:pt x="0" y="0"/>
                </a:lnTo>
                <a:lnTo>
                  <a:pt x="1349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8"/>
          <p:cNvSpPr/>
          <p:nvPr/>
        </p:nvSpPr>
        <p:spPr bwMode="auto">
          <a:xfrm>
            <a:off x="3015714" y="4605425"/>
            <a:ext cx="4535689" cy="1558273"/>
          </a:xfrm>
          <a:custGeom>
            <a:avLst/>
            <a:gdLst>
              <a:gd name="T0" fmla="*/ 446 w 1793"/>
              <a:gd name="T1" fmla="*/ 0 h 616"/>
              <a:gd name="T2" fmla="*/ 0 w 1793"/>
              <a:gd name="T3" fmla="*/ 616 h 616"/>
              <a:gd name="T4" fmla="*/ 1347 w 1793"/>
              <a:gd name="T5" fmla="*/ 616 h 616"/>
              <a:gd name="T6" fmla="*/ 1793 w 1793"/>
              <a:gd name="T7" fmla="*/ 0 h 616"/>
              <a:gd name="T8" fmla="*/ 446 w 1793"/>
              <a:gd name="T9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93" h="616">
                <a:moveTo>
                  <a:pt x="446" y="0"/>
                </a:moveTo>
                <a:lnTo>
                  <a:pt x="0" y="616"/>
                </a:lnTo>
                <a:lnTo>
                  <a:pt x="1347" y="616"/>
                </a:lnTo>
                <a:lnTo>
                  <a:pt x="1793" y="0"/>
                </a:lnTo>
                <a:lnTo>
                  <a:pt x="446" y="0"/>
                </a:lnTo>
                <a:close/>
              </a:path>
            </a:pathLst>
          </a:custGeom>
          <a:solidFill>
            <a:srgbClr val="4186FF"/>
          </a:solidFill>
          <a:ln>
            <a:noFill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12871" y="2254929"/>
            <a:ext cx="1390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12871" y="3061398"/>
            <a:ext cx="4010026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4186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186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 YOU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FE70E79-1014-F643-9EE5-C8E31ED4588D}"/>
              </a:ext>
            </a:extLst>
          </p:cNvPr>
          <p:cNvGrpSpPr/>
          <p:nvPr/>
        </p:nvGrpSpPr>
        <p:grpSpPr>
          <a:xfrm>
            <a:off x="8612041" y="4188854"/>
            <a:ext cx="1415772" cy="1289381"/>
            <a:chOff x="8495845" y="83757"/>
            <a:chExt cx="1415772" cy="128938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431F629-FEFB-FE4F-AF61-4BFCCF74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1681" y="83757"/>
              <a:ext cx="985197" cy="985197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1129C98-4C14-0247-BFAA-6DCDCB2AB2F0}"/>
                </a:ext>
              </a:extLst>
            </p:cNvPr>
            <p:cNvSpPr txBox="1"/>
            <p:nvPr/>
          </p:nvSpPr>
          <p:spPr>
            <a:xfrm>
              <a:off x="8495845" y="1096139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扫码进技术交流群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723DD45-AAB9-F94D-B6B7-F575E8803F70}"/>
              </a:ext>
            </a:extLst>
          </p:cNvPr>
          <p:cNvGrpSpPr/>
          <p:nvPr/>
        </p:nvGrpSpPr>
        <p:grpSpPr>
          <a:xfrm>
            <a:off x="10164151" y="4187651"/>
            <a:ext cx="1261884" cy="1272458"/>
            <a:chOff x="10164151" y="4187651"/>
            <a:chExt cx="1261884" cy="127245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E6A25F5-1617-A442-BA85-C12127F80DA4}"/>
                </a:ext>
              </a:extLst>
            </p:cNvPr>
            <p:cNvSpPr txBox="1"/>
            <p:nvPr/>
          </p:nvSpPr>
          <p:spPr>
            <a:xfrm>
              <a:off x="10164151" y="5183110"/>
              <a:ext cx="12618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更多资讯关注我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2F6F15D-0596-DE4D-8AD5-3CA3160B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7495" y="4187651"/>
              <a:ext cx="986400" cy="98640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68E812D-7785-D44E-BC12-A0711F3E5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81" y="399505"/>
            <a:ext cx="1802135" cy="514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1224" y="1555920"/>
            <a:ext cx="7797526" cy="4120810"/>
          </a:xfrm>
          <a:prstGeom prst="rect">
            <a:avLst/>
          </a:prstGeom>
          <a:solidFill>
            <a:srgbClr val="41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B84FF"/>
              </a:solidFill>
            </a:endParaRPr>
          </a:p>
        </p:txBody>
      </p:sp>
      <p:sp>
        <p:nvSpPr>
          <p:cNvPr id="5" name="MH_Others_1"/>
          <p:cNvSpPr txBox="1"/>
          <p:nvPr>
            <p:custDataLst>
              <p:tags r:id="rId1"/>
            </p:custDataLst>
          </p:nvPr>
        </p:nvSpPr>
        <p:spPr>
          <a:xfrm>
            <a:off x="1133322" y="2365764"/>
            <a:ext cx="3078072" cy="176974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sym typeface="Arial" panose="020B0604020202090204" pitchFamily="34" charset="0"/>
              </a:rPr>
              <a:t>目录</a:t>
            </a:r>
          </a:p>
        </p:txBody>
      </p:sp>
      <p:sp>
        <p:nvSpPr>
          <p:cNvPr id="6" name="MH_Others_2"/>
          <p:cNvSpPr txBox="1"/>
          <p:nvPr>
            <p:custDataLst>
              <p:tags r:id="rId2"/>
            </p:custDataLst>
          </p:nvPr>
        </p:nvSpPr>
        <p:spPr>
          <a:xfrm>
            <a:off x="1022710" y="4221948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845113-0119-C34C-BE53-43FFB991D2DE}"/>
              </a:ext>
            </a:extLst>
          </p:cNvPr>
          <p:cNvGrpSpPr/>
          <p:nvPr/>
        </p:nvGrpSpPr>
        <p:grpSpPr>
          <a:xfrm>
            <a:off x="5821045" y="1962785"/>
            <a:ext cx="2214003" cy="829945"/>
            <a:chOff x="5821045" y="1962785"/>
            <a:chExt cx="2214003" cy="829945"/>
          </a:xfrm>
        </p:grpSpPr>
        <p:sp>
          <p:nvSpPr>
            <p:cNvPr id="7" name="MH_Entry_1"/>
            <p:cNvSpPr/>
            <p:nvPr>
              <p:custDataLst>
                <p:tags r:id="rId6"/>
              </p:custDataLst>
            </p:nvPr>
          </p:nvSpPr>
          <p:spPr>
            <a:xfrm>
              <a:off x="6779464" y="2109015"/>
              <a:ext cx="1255584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+mn-ea"/>
                </a:rPr>
                <a:t>公司介绍</a:t>
              </a:r>
              <a:endParaRPr lang="en-US" altLang="zh-CN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Company profile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821045" y="1962785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01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6FD0F7D-855E-7D4C-B65A-2498CD5D4532}"/>
              </a:ext>
            </a:extLst>
          </p:cNvPr>
          <p:cNvGrpSpPr/>
          <p:nvPr/>
        </p:nvGrpSpPr>
        <p:grpSpPr>
          <a:xfrm>
            <a:off x="5821039" y="2805430"/>
            <a:ext cx="4411524" cy="829945"/>
            <a:chOff x="5821045" y="2805430"/>
            <a:chExt cx="3444016" cy="829945"/>
          </a:xfrm>
        </p:grpSpPr>
        <p:sp>
          <p:nvSpPr>
            <p:cNvPr id="8" name="MH_Entry_2"/>
            <p:cNvSpPr/>
            <p:nvPr>
              <p:custDataLst>
                <p:tags r:id="rId5"/>
              </p:custDataLst>
            </p:nvPr>
          </p:nvSpPr>
          <p:spPr>
            <a:xfrm>
              <a:off x="6583719" y="2967518"/>
              <a:ext cx="2681342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云联万维服务及产品能力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-简" panose="020B0400000000000000" charset="-122"/>
                <a:ea typeface="苹方-简" panose="020B0400000000000000" charset="-122"/>
                <a:sym typeface="+mn-ea"/>
              </a:endParaRPr>
            </a:p>
            <a:p>
              <a:pPr lvl="0" algn="dist"/>
              <a:r>
                <a:rPr lang="en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Professional</a:t>
              </a:r>
              <a:r>
                <a:rPr lang="zh-CN" altLang="en-US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 </a:t>
              </a:r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services</a:t>
              </a:r>
              <a:r>
                <a:rPr lang="zh-CN" altLang="en-US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 </a:t>
              </a:r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and</a:t>
              </a:r>
              <a:r>
                <a:rPr lang="zh-CN" altLang="en-US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 </a:t>
              </a:r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CMP</a:t>
              </a:r>
              <a:r>
                <a:rPr lang="zh-CN" altLang="en-US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 </a:t>
              </a:r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product</a:t>
              </a:r>
              <a:endParaRPr lang="zh-CN" altLang="en-US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821045" y="2805430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02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A186558-FC84-2546-B339-4E2D18D11594}"/>
              </a:ext>
            </a:extLst>
          </p:cNvPr>
          <p:cNvGrpSpPr/>
          <p:nvPr/>
        </p:nvGrpSpPr>
        <p:grpSpPr>
          <a:xfrm>
            <a:off x="5821045" y="3654831"/>
            <a:ext cx="2909298" cy="829945"/>
            <a:chOff x="5821045" y="3654831"/>
            <a:chExt cx="2909298" cy="829945"/>
          </a:xfrm>
        </p:grpSpPr>
        <p:sp>
          <p:nvSpPr>
            <p:cNvPr id="9" name="MH_Entry_3"/>
            <p:cNvSpPr/>
            <p:nvPr>
              <p:custDataLst>
                <p:tags r:id="rId4"/>
              </p:custDataLst>
            </p:nvPr>
          </p:nvSpPr>
          <p:spPr>
            <a:xfrm>
              <a:off x="6779182" y="3804810"/>
              <a:ext cx="1951161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客户案例</a:t>
              </a:r>
              <a:endParaRPr lang="en-US" altLang="zh-CN" sz="2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lvl="0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Customer Stories</a:t>
              </a:r>
              <a:endParaRPr lang="zh-CN" altLang="en-US" sz="11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21045" y="3654831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03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C50ADB-8A33-DC48-9FFC-D4D06376353D}"/>
              </a:ext>
            </a:extLst>
          </p:cNvPr>
          <p:cNvGrpSpPr/>
          <p:nvPr/>
        </p:nvGrpSpPr>
        <p:grpSpPr>
          <a:xfrm>
            <a:off x="5821036" y="4532453"/>
            <a:ext cx="2922964" cy="829945"/>
            <a:chOff x="5821045" y="4532453"/>
            <a:chExt cx="1884198" cy="829945"/>
          </a:xfrm>
        </p:grpSpPr>
        <p:sp>
          <p:nvSpPr>
            <p:cNvPr id="10" name="MH_Entry_4"/>
            <p:cNvSpPr/>
            <p:nvPr>
              <p:custDataLst>
                <p:tags r:id="rId3"/>
              </p:custDataLst>
            </p:nvPr>
          </p:nvSpPr>
          <p:spPr>
            <a:xfrm>
              <a:off x="6449658" y="4684904"/>
              <a:ext cx="1255585" cy="53860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  <a:gd name="connsiteX0-43" fmla="*/ 0 w 2520280"/>
                <a:gd name="connsiteY0-44" fmla="*/ 1872208 h 1872208"/>
                <a:gd name="connsiteX1-45" fmla="*/ 2520280 w 2520280"/>
                <a:gd name="connsiteY1-46" fmla="*/ 1872208 h 1872208"/>
                <a:gd name="connsiteX2-47" fmla="*/ 0 w 2520280"/>
                <a:gd name="connsiteY2-48" fmla="*/ 1872208 h 1872208"/>
                <a:gd name="connsiteX3-49" fmla="*/ 0 w 2520280"/>
                <a:gd name="connsiteY3-50" fmla="*/ 0 h 1872208"/>
                <a:gd name="connsiteX4-51" fmla="*/ 34255 w 2520280"/>
                <a:gd name="connsiteY4-52" fmla="*/ 0 h 1872208"/>
                <a:gd name="connsiteX5-53" fmla="*/ 0 w 2520280"/>
                <a:gd name="connsiteY5-54" fmla="*/ 0 h 1872208"/>
                <a:gd name="connsiteX0-55" fmla="*/ 0 w 2520280"/>
                <a:gd name="connsiteY0-56" fmla="*/ 1872208 h 1872208"/>
                <a:gd name="connsiteX1-57" fmla="*/ 2520280 w 2520280"/>
                <a:gd name="connsiteY1-58" fmla="*/ 1872208 h 1872208"/>
                <a:gd name="connsiteX2-59" fmla="*/ 0 w 2520280"/>
                <a:gd name="connsiteY2-60" fmla="*/ 1872208 h 1872208"/>
                <a:gd name="connsiteX3-61" fmla="*/ 0 w 2520280"/>
                <a:gd name="connsiteY3-62" fmla="*/ 0 h 1872208"/>
                <a:gd name="connsiteX4-63" fmla="*/ 917 w 2520280"/>
                <a:gd name="connsiteY4-64" fmla="*/ 6036 h 1872208"/>
                <a:gd name="connsiteX5-65" fmla="*/ 0 w 2520280"/>
                <a:gd name="connsiteY5-66" fmla="*/ 0 h 1872208"/>
                <a:gd name="connsiteX0-67" fmla="*/ 0 w 2520280"/>
                <a:gd name="connsiteY0-68" fmla="*/ 1890314 h 1890314"/>
                <a:gd name="connsiteX1-69" fmla="*/ 2520280 w 2520280"/>
                <a:gd name="connsiteY1-70" fmla="*/ 1890314 h 1890314"/>
                <a:gd name="connsiteX2-71" fmla="*/ 0 w 2520280"/>
                <a:gd name="connsiteY2-72" fmla="*/ 1890314 h 1890314"/>
                <a:gd name="connsiteX3-73" fmla="*/ 0 w 2520280"/>
                <a:gd name="connsiteY3-74" fmla="*/ 18106 h 1890314"/>
                <a:gd name="connsiteX4-75" fmla="*/ 53304 w 2520280"/>
                <a:gd name="connsiteY4-76" fmla="*/ 0 h 1890314"/>
                <a:gd name="connsiteX5-77" fmla="*/ 0 w 2520280"/>
                <a:gd name="connsiteY5-78" fmla="*/ 18106 h 1890314"/>
                <a:gd name="connsiteX0-79" fmla="*/ 0 w 2520280"/>
                <a:gd name="connsiteY0-80" fmla="*/ 1872208 h 1872208"/>
                <a:gd name="connsiteX1-81" fmla="*/ 2520280 w 2520280"/>
                <a:gd name="connsiteY1-82" fmla="*/ 1872208 h 1872208"/>
                <a:gd name="connsiteX2-83" fmla="*/ 0 w 2520280"/>
                <a:gd name="connsiteY2-84" fmla="*/ 1872208 h 1872208"/>
                <a:gd name="connsiteX3-85" fmla="*/ 0 w 2520280"/>
                <a:gd name="connsiteY3-86" fmla="*/ 0 h 1872208"/>
                <a:gd name="connsiteX4-87" fmla="*/ 916 w 2520280"/>
                <a:gd name="connsiteY4-88" fmla="*/ 0 h 1872208"/>
                <a:gd name="connsiteX5-89" fmla="*/ 0 w 2520280"/>
                <a:gd name="connsiteY5-90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sq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合作建议</a:t>
              </a:r>
              <a:endParaRPr lang="en-US" altLang="zh-CN" sz="2400" b="1" dirty="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Arial" panose="020B0604020202090204" pitchFamily="34" charset="0"/>
              </a:endParaRPr>
            </a:p>
            <a:p>
              <a:pPr lvl="0" algn="dist"/>
              <a:r>
                <a:rPr lang="en-US" altLang="zh-CN" sz="1100" b="1" dirty="0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cs typeface="苹方-简" panose="020B0400000000000000" charset="-122"/>
                  <a:sym typeface="Arial" panose="020B0604020202090204" pitchFamily="34" charset="0"/>
                </a:rPr>
                <a:t>Cooperation proposal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21045" y="4532453"/>
              <a:ext cx="76835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DIN Alternate" panose="020B0500000000000000" charset="0"/>
                  <a:cs typeface="DIN Alternate" panose="020B0500000000000000" charset="0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" y="2322758"/>
            <a:ext cx="12858044" cy="2551890"/>
            <a:chOff x="170694" y="177982"/>
            <a:chExt cx="3936003" cy="781165"/>
          </a:xfrm>
        </p:grpSpPr>
        <p:sp>
          <p:nvSpPr>
            <p:cNvPr id="5" name="等腰三角形 4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1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solidFill>
                  <a:srgbClr val="2B84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文本框 6"/>
            <p:cNvSpPr txBox="1"/>
            <p:nvPr/>
          </p:nvSpPr>
          <p:spPr>
            <a:xfrm>
              <a:off x="913343" y="284178"/>
              <a:ext cx="569115" cy="529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5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02</a:t>
              </a:r>
              <a:endParaRPr lang="zh-CN" altLang="en-US" sz="1125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565775" y="2968625"/>
            <a:ext cx="581025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ea"/>
              </a:rPr>
              <a:t>云联万维能力介绍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44241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MSP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534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CMP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71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>
            <a:extLst>
              <a:ext uri="{FF2B5EF4-FFF2-40B4-BE49-F238E27FC236}">
                <a16:creationId xmlns:a16="http://schemas.microsoft.com/office/drawing/2014/main" id="{021B262E-66E7-A149-8A34-56C00954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8" y="2874481"/>
            <a:ext cx="2351482" cy="16144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FA2376-8DD9-C648-BA80-52CBF9228B33}"/>
              </a:ext>
            </a:extLst>
          </p:cNvPr>
          <p:cNvSpPr txBox="1"/>
          <p:nvPr/>
        </p:nvSpPr>
        <p:spPr>
          <a:xfrm>
            <a:off x="496570" y="481330"/>
            <a:ext cx="75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云联</a:t>
            </a:r>
            <a:r>
              <a:rPr lang="en" altLang="zh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MSP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服务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26FC8-DFC2-DB43-A9D9-36A295875B24}"/>
              </a:ext>
            </a:extLst>
          </p:cNvPr>
          <p:cNvSpPr txBox="1"/>
          <p:nvPr/>
        </p:nvSpPr>
        <p:spPr>
          <a:xfrm>
            <a:off x="3907651" y="1306556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IT</a:t>
            </a:r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战略咨询 ☆☆☆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BD8E3-16C5-DC40-8223-EC1E8783F75D}"/>
              </a:ext>
            </a:extLst>
          </p:cNvPr>
          <p:cNvSpPr txBox="1"/>
          <p:nvPr/>
        </p:nvSpPr>
        <p:spPr>
          <a:xfrm>
            <a:off x="3907651" y="1681906"/>
            <a:ext cx="1737976" cy="779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战略目标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流程和组织设计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安全合规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E9EF26-D776-3143-A15D-BD8CC23BD29E}"/>
              </a:ext>
            </a:extLst>
          </p:cNvPr>
          <p:cNvSpPr txBox="1"/>
          <p:nvPr/>
        </p:nvSpPr>
        <p:spPr>
          <a:xfrm>
            <a:off x="4349778" y="2454475"/>
            <a:ext cx="2685351" cy="779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安全体系框架</a:t>
            </a:r>
            <a:endParaRPr kumimoji="1" lang="en-US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合规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: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GDPR</a:t>
            </a:r>
            <a:r>
              <a:rPr kumimoji="1" lang="zh-CN" altLang="e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等级保护，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ISO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 </a:t>
            </a:r>
          </a:p>
          <a:p>
            <a:pPr>
              <a:lnSpc>
                <a:spcPts val="1800"/>
              </a:lnSpc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EB110-6091-A244-8F5B-6D2162D72624}"/>
              </a:ext>
            </a:extLst>
          </p:cNvPr>
          <p:cNvSpPr txBox="1"/>
          <p:nvPr/>
        </p:nvSpPr>
        <p:spPr>
          <a:xfrm>
            <a:off x="3963595" y="2989512"/>
            <a:ext cx="1019831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路线图 </a:t>
            </a:r>
          </a:p>
          <a:p>
            <a:pPr>
              <a:lnSpc>
                <a:spcPts val="1800"/>
              </a:lnSpc>
            </a:pPr>
            <a:r>
              <a:rPr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</a:t>
            </a:r>
            <a:r>
              <a:rPr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ROI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6A9493-D0B2-2A41-A244-6B37F9618731}"/>
              </a:ext>
            </a:extLst>
          </p:cNvPr>
          <p:cNvSpPr/>
          <p:nvPr/>
        </p:nvSpPr>
        <p:spPr>
          <a:xfrm>
            <a:off x="4044811" y="1796465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FDD77D-A3F1-394A-9233-90230D73C3DB}"/>
              </a:ext>
            </a:extLst>
          </p:cNvPr>
          <p:cNvSpPr/>
          <p:nvPr/>
        </p:nvSpPr>
        <p:spPr>
          <a:xfrm>
            <a:off x="4044811" y="2030222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67AC7D-AC29-044E-8AFF-447E96721E9F}"/>
              </a:ext>
            </a:extLst>
          </p:cNvPr>
          <p:cNvSpPr/>
          <p:nvPr/>
        </p:nvSpPr>
        <p:spPr>
          <a:xfrm>
            <a:off x="4044811" y="2270853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A545D7-A763-1D47-AB63-813B6DF39C3C}"/>
              </a:ext>
            </a:extLst>
          </p:cNvPr>
          <p:cNvSpPr/>
          <p:nvPr/>
        </p:nvSpPr>
        <p:spPr>
          <a:xfrm>
            <a:off x="4044811" y="308900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B5FBB7-B1E9-134D-8064-FAB5186F2585}"/>
              </a:ext>
            </a:extLst>
          </p:cNvPr>
          <p:cNvSpPr/>
          <p:nvPr/>
        </p:nvSpPr>
        <p:spPr>
          <a:xfrm>
            <a:off x="4044811" y="3329632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AED375-5D9B-5648-93F8-C8F66DB0DE2E}"/>
              </a:ext>
            </a:extLst>
          </p:cNvPr>
          <p:cNvSpPr/>
          <p:nvPr/>
        </p:nvSpPr>
        <p:spPr>
          <a:xfrm>
            <a:off x="4265781" y="256185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4B6A54-5A5E-1B40-9240-6508628BEC52}"/>
              </a:ext>
            </a:extLst>
          </p:cNvPr>
          <p:cNvSpPr/>
          <p:nvPr/>
        </p:nvSpPr>
        <p:spPr>
          <a:xfrm>
            <a:off x="4265781" y="2802481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EC94FD-C0AB-4E47-A149-393F78EDD672}"/>
              </a:ext>
            </a:extLst>
          </p:cNvPr>
          <p:cNvSpPr txBox="1"/>
          <p:nvPr/>
        </p:nvSpPr>
        <p:spPr>
          <a:xfrm>
            <a:off x="7957137" y="130655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培训和赋能 ☆☆☆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A686FE-6020-6E4E-9790-2013212CB839}"/>
              </a:ext>
            </a:extLst>
          </p:cNvPr>
          <p:cNvSpPr txBox="1"/>
          <p:nvPr/>
        </p:nvSpPr>
        <p:spPr>
          <a:xfrm>
            <a:off x="7957137" y="1681906"/>
            <a:ext cx="960519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云计算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115E92-8F2F-C04F-853E-101002F41065}"/>
              </a:ext>
            </a:extLst>
          </p:cNvPr>
          <p:cNvSpPr txBox="1"/>
          <p:nvPr/>
        </p:nvSpPr>
        <p:spPr>
          <a:xfrm>
            <a:off x="8425801" y="1999685"/>
            <a:ext cx="962123" cy="779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云管理者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云架构师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云基础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2F6D08-C91E-5B46-8BCE-E1AC7E919228}"/>
              </a:ext>
            </a:extLst>
          </p:cNvPr>
          <p:cNvSpPr/>
          <p:nvPr/>
        </p:nvSpPr>
        <p:spPr>
          <a:xfrm>
            <a:off x="8094297" y="1796465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B51ED2A-6430-5145-87B7-1CD0D977A023}"/>
              </a:ext>
            </a:extLst>
          </p:cNvPr>
          <p:cNvSpPr/>
          <p:nvPr/>
        </p:nvSpPr>
        <p:spPr>
          <a:xfrm>
            <a:off x="8341804" y="210706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B0F59D-1185-DF4E-9E9D-53144665EC3A}"/>
              </a:ext>
            </a:extLst>
          </p:cNvPr>
          <p:cNvSpPr/>
          <p:nvPr/>
        </p:nvSpPr>
        <p:spPr>
          <a:xfrm>
            <a:off x="8341804" y="2347691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BF074C7-A22E-FB41-8675-D8270F4CACCE}"/>
              </a:ext>
            </a:extLst>
          </p:cNvPr>
          <p:cNvSpPr/>
          <p:nvPr/>
        </p:nvSpPr>
        <p:spPr>
          <a:xfrm>
            <a:off x="8341804" y="258144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707011-FBE6-504A-9635-6E0E8D2D1E06}"/>
              </a:ext>
            </a:extLst>
          </p:cNvPr>
          <p:cNvSpPr txBox="1"/>
          <p:nvPr/>
        </p:nvSpPr>
        <p:spPr>
          <a:xfrm>
            <a:off x="7957137" y="2794205"/>
            <a:ext cx="1531188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IT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战略和治理 </a:t>
            </a:r>
          </a:p>
          <a:p>
            <a:pPr>
              <a:lnSpc>
                <a:spcPts val="1800"/>
              </a:lnSpc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DBC833-B3DF-5B41-98D9-7C56D34401F0}"/>
              </a:ext>
            </a:extLst>
          </p:cNvPr>
          <p:cNvSpPr txBox="1"/>
          <p:nvPr/>
        </p:nvSpPr>
        <p:spPr>
          <a:xfrm>
            <a:off x="8425801" y="3111984"/>
            <a:ext cx="843501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COBIT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TOGAF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2D3741-3175-9746-A867-78AA05F562C9}"/>
              </a:ext>
            </a:extLst>
          </p:cNvPr>
          <p:cNvSpPr/>
          <p:nvPr/>
        </p:nvSpPr>
        <p:spPr>
          <a:xfrm>
            <a:off x="8094297" y="2908764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6F3B897-69E4-4244-B3E7-3E31B9825A2E}"/>
              </a:ext>
            </a:extLst>
          </p:cNvPr>
          <p:cNvSpPr/>
          <p:nvPr/>
        </p:nvSpPr>
        <p:spPr>
          <a:xfrm>
            <a:off x="8341804" y="3219359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582A6EA-053D-EA4E-B07F-ED8C078D2D93}"/>
              </a:ext>
            </a:extLst>
          </p:cNvPr>
          <p:cNvSpPr/>
          <p:nvPr/>
        </p:nvSpPr>
        <p:spPr>
          <a:xfrm>
            <a:off x="8341804" y="345999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D944A4-3F97-E64B-877C-D562E5C03E10}"/>
              </a:ext>
            </a:extLst>
          </p:cNvPr>
          <p:cNvSpPr txBox="1"/>
          <p:nvPr/>
        </p:nvSpPr>
        <p:spPr>
          <a:xfrm>
            <a:off x="7957137" y="3678258"/>
            <a:ext cx="119936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安全合规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833FD72-5C31-8845-A24F-E6B7D0525992}"/>
              </a:ext>
            </a:extLst>
          </p:cNvPr>
          <p:cNvSpPr txBox="1"/>
          <p:nvPr/>
        </p:nvSpPr>
        <p:spPr>
          <a:xfrm>
            <a:off x="8425801" y="3996037"/>
            <a:ext cx="962123" cy="779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ISO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认证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GDPR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等级保护 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16B0B62-0B75-4343-8E25-CC3BCA41EDFD}"/>
              </a:ext>
            </a:extLst>
          </p:cNvPr>
          <p:cNvSpPr/>
          <p:nvPr/>
        </p:nvSpPr>
        <p:spPr>
          <a:xfrm>
            <a:off x="8094297" y="3792817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BB905A7-7E57-6841-BBEF-6CE47EE7288F}"/>
              </a:ext>
            </a:extLst>
          </p:cNvPr>
          <p:cNvSpPr/>
          <p:nvPr/>
        </p:nvSpPr>
        <p:spPr>
          <a:xfrm>
            <a:off x="8341804" y="410341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AAA7F0B-9C29-A241-8355-D48BB71B34A1}"/>
              </a:ext>
            </a:extLst>
          </p:cNvPr>
          <p:cNvSpPr/>
          <p:nvPr/>
        </p:nvSpPr>
        <p:spPr>
          <a:xfrm>
            <a:off x="8341804" y="4344043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B11E9F1-F0F6-CE4F-925E-11B969747AF0}"/>
              </a:ext>
            </a:extLst>
          </p:cNvPr>
          <p:cNvSpPr/>
          <p:nvPr/>
        </p:nvSpPr>
        <p:spPr>
          <a:xfrm>
            <a:off x="8341804" y="4564049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E3EFFD6-F3AD-6E47-96B0-2B2923CE543B}"/>
              </a:ext>
            </a:extLst>
          </p:cNvPr>
          <p:cNvSpPr txBox="1"/>
          <p:nvPr/>
        </p:nvSpPr>
        <p:spPr>
          <a:xfrm>
            <a:off x="8178294" y="4780058"/>
            <a:ext cx="1141659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应用和项目 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B4FDC82-ADE0-0C4E-B30F-9D5709B99A67}"/>
              </a:ext>
            </a:extLst>
          </p:cNvPr>
          <p:cNvSpPr txBox="1"/>
          <p:nvPr/>
        </p:nvSpPr>
        <p:spPr>
          <a:xfrm>
            <a:off x="8425801" y="5105788"/>
            <a:ext cx="819455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Scrum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DevOps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75127D-71E7-5347-8644-C15D264401D6}"/>
              </a:ext>
            </a:extLst>
          </p:cNvPr>
          <p:cNvSpPr/>
          <p:nvPr/>
        </p:nvSpPr>
        <p:spPr>
          <a:xfrm>
            <a:off x="8094297" y="4902568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C882ECD-ED7C-2E43-B066-8D6C871DDEF2}"/>
              </a:ext>
            </a:extLst>
          </p:cNvPr>
          <p:cNvSpPr/>
          <p:nvPr/>
        </p:nvSpPr>
        <p:spPr>
          <a:xfrm>
            <a:off x="8341804" y="5213163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813E54-34BF-AE44-9669-BFE0699F8B1F}"/>
              </a:ext>
            </a:extLst>
          </p:cNvPr>
          <p:cNvSpPr/>
          <p:nvPr/>
        </p:nvSpPr>
        <p:spPr>
          <a:xfrm>
            <a:off x="8341804" y="545379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ED1927-5E45-7444-80AB-09815A36250D}"/>
              </a:ext>
            </a:extLst>
          </p:cNvPr>
          <p:cNvSpPr txBox="1"/>
          <p:nvPr/>
        </p:nvSpPr>
        <p:spPr>
          <a:xfrm>
            <a:off x="8178294" y="5711171"/>
            <a:ext cx="165301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IT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运营和项目管理 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8368753-4DDF-DC44-B8F6-9B2564552DEF}"/>
              </a:ext>
            </a:extLst>
          </p:cNvPr>
          <p:cNvSpPr txBox="1"/>
          <p:nvPr/>
        </p:nvSpPr>
        <p:spPr>
          <a:xfrm>
            <a:off x="8425801" y="6036901"/>
            <a:ext cx="1051891" cy="779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ITIL/ITSM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PMP </a:t>
            </a:r>
          </a:p>
          <a:p>
            <a:pPr>
              <a:lnSpc>
                <a:spcPts val="1800"/>
              </a:lnSpc>
            </a:pPr>
            <a:endParaRPr kumimoji="1" lang="en" altLang="zh-CN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CF3D50F-F407-E641-A1C6-8DC8B3C2E78C}"/>
              </a:ext>
            </a:extLst>
          </p:cNvPr>
          <p:cNvSpPr/>
          <p:nvPr/>
        </p:nvSpPr>
        <p:spPr>
          <a:xfrm>
            <a:off x="8094297" y="583368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BF29267-6962-454F-8880-A2EDD9FC0F10}"/>
              </a:ext>
            </a:extLst>
          </p:cNvPr>
          <p:cNvSpPr/>
          <p:nvPr/>
        </p:nvSpPr>
        <p:spPr>
          <a:xfrm>
            <a:off x="8341804" y="614427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2AA0B46-A3EE-6740-A5FD-8F60AE0E0FCF}"/>
              </a:ext>
            </a:extLst>
          </p:cNvPr>
          <p:cNvSpPr/>
          <p:nvPr/>
        </p:nvSpPr>
        <p:spPr>
          <a:xfrm>
            <a:off x="8341804" y="6384907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D965F0-CC5E-6942-B031-95051AB5D75F}"/>
              </a:ext>
            </a:extLst>
          </p:cNvPr>
          <p:cNvSpPr txBox="1"/>
          <p:nvPr/>
        </p:nvSpPr>
        <p:spPr>
          <a:xfrm>
            <a:off x="3904445" y="3918746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IT</a:t>
            </a:r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规划咨询 ★★★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AD8B113-B489-504A-A199-6AF685A60321}"/>
              </a:ext>
            </a:extLst>
          </p:cNvPr>
          <p:cNvSpPr txBox="1"/>
          <p:nvPr/>
        </p:nvSpPr>
        <p:spPr>
          <a:xfrm>
            <a:off x="3904445" y="4294096"/>
            <a:ext cx="1558440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数据平台规划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云计算规划 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70B36D5-A821-664D-97B6-F4C951F4A633}"/>
              </a:ext>
            </a:extLst>
          </p:cNvPr>
          <p:cNvSpPr txBox="1"/>
          <p:nvPr/>
        </p:nvSpPr>
        <p:spPr>
          <a:xfrm>
            <a:off x="4334575" y="4876169"/>
            <a:ext cx="1859805" cy="1241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现状梳理和工具检测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上云应用规划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上云架构规划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上云安全规划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上云路线图制定 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1E06DE7-DDEF-464A-B62D-98491D98F2D2}"/>
              </a:ext>
            </a:extLst>
          </p:cNvPr>
          <p:cNvSpPr/>
          <p:nvPr/>
        </p:nvSpPr>
        <p:spPr>
          <a:xfrm>
            <a:off x="4041605" y="4408655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9D47D16-99B2-A24C-A25A-61B3B394BA5B}"/>
              </a:ext>
            </a:extLst>
          </p:cNvPr>
          <p:cNvSpPr/>
          <p:nvPr/>
        </p:nvSpPr>
        <p:spPr>
          <a:xfrm>
            <a:off x="4041605" y="4642412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7C96EFC-0750-5E42-B008-23E8E109B84D}"/>
              </a:ext>
            </a:extLst>
          </p:cNvPr>
          <p:cNvSpPr/>
          <p:nvPr/>
        </p:nvSpPr>
        <p:spPr>
          <a:xfrm>
            <a:off x="4250578" y="498354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9CA0A56-E430-394F-B95B-225B5D9038A0}"/>
              </a:ext>
            </a:extLst>
          </p:cNvPr>
          <p:cNvSpPr/>
          <p:nvPr/>
        </p:nvSpPr>
        <p:spPr>
          <a:xfrm>
            <a:off x="4250578" y="5224175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B11727-F04A-6446-8927-4869394875B1}"/>
              </a:ext>
            </a:extLst>
          </p:cNvPr>
          <p:cNvSpPr txBox="1"/>
          <p:nvPr/>
        </p:nvSpPr>
        <p:spPr>
          <a:xfrm>
            <a:off x="3892448" y="6146584"/>
            <a:ext cx="1917513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开发运维体系规划 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39C24BF-F8B6-2C4F-B26F-DFC78D362670}"/>
              </a:ext>
            </a:extLst>
          </p:cNvPr>
          <p:cNvSpPr/>
          <p:nvPr/>
        </p:nvSpPr>
        <p:spPr>
          <a:xfrm>
            <a:off x="4029608" y="6261143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8BF8020-0B0C-5C42-9CB9-F7FF4AA3E89A}"/>
              </a:ext>
            </a:extLst>
          </p:cNvPr>
          <p:cNvSpPr/>
          <p:nvPr/>
        </p:nvSpPr>
        <p:spPr>
          <a:xfrm>
            <a:off x="4250578" y="545669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956A66C-8375-E04B-87D8-4F9A6CA9495D}"/>
              </a:ext>
            </a:extLst>
          </p:cNvPr>
          <p:cNvSpPr/>
          <p:nvPr/>
        </p:nvSpPr>
        <p:spPr>
          <a:xfrm>
            <a:off x="4250578" y="5697323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39CFA55-1110-7E47-B4CD-DABBE68263FD}"/>
              </a:ext>
            </a:extLst>
          </p:cNvPr>
          <p:cNvSpPr/>
          <p:nvPr/>
        </p:nvSpPr>
        <p:spPr>
          <a:xfrm>
            <a:off x="4250578" y="592452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7C67303-72B4-C646-A3BE-51B6CB5F1D2B}"/>
              </a:ext>
            </a:extLst>
          </p:cNvPr>
          <p:cNvSpPr txBox="1"/>
          <p:nvPr/>
        </p:nvSpPr>
        <p:spPr>
          <a:xfrm>
            <a:off x="1208720" y="3495990"/>
            <a:ext cx="140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66C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上云前</a:t>
            </a:r>
          </a:p>
        </p:txBody>
      </p:sp>
    </p:spTree>
    <p:extLst>
      <p:ext uri="{BB962C8B-B14F-4D97-AF65-F5344CB8AC3E}">
        <p14:creationId xmlns:p14="http://schemas.microsoft.com/office/powerpoint/2010/main" val="29947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FA2376-8DD9-C648-BA80-52CBF9228B33}"/>
              </a:ext>
            </a:extLst>
          </p:cNvPr>
          <p:cNvSpPr txBox="1"/>
          <p:nvPr/>
        </p:nvSpPr>
        <p:spPr>
          <a:xfrm>
            <a:off x="496570" y="481330"/>
            <a:ext cx="75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云联</a:t>
            </a:r>
            <a:r>
              <a:rPr lang="en" altLang="zh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MSP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服务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26FC8-DFC2-DB43-A9D9-36A295875B24}"/>
              </a:ext>
            </a:extLst>
          </p:cNvPr>
          <p:cNvSpPr txBox="1"/>
          <p:nvPr/>
        </p:nvSpPr>
        <p:spPr>
          <a:xfrm>
            <a:off x="3907651" y="130655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迁移实施 ★★★★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BD8E3-16C5-DC40-8223-EC1E8783F75D}"/>
              </a:ext>
            </a:extLst>
          </p:cNvPr>
          <p:cNvSpPr txBox="1"/>
          <p:nvPr/>
        </p:nvSpPr>
        <p:spPr>
          <a:xfrm>
            <a:off x="3907651" y="1780762"/>
            <a:ext cx="3174267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物理机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/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私有云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/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公有云跨环境迁移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基础设施迁移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E9EF26-D776-3143-A15D-BD8CC23BD29E}"/>
              </a:ext>
            </a:extLst>
          </p:cNvPr>
          <p:cNvSpPr txBox="1"/>
          <p:nvPr/>
        </p:nvSpPr>
        <p:spPr>
          <a:xfrm>
            <a:off x="4349778" y="2355073"/>
            <a:ext cx="228533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虚机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Linux, Windows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存储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块存储，对象存储等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网络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EB110-6091-A244-8F5B-6D2162D72624}"/>
              </a:ext>
            </a:extLst>
          </p:cNvPr>
          <p:cNvSpPr txBox="1"/>
          <p:nvPr/>
        </p:nvSpPr>
        <p:spPr>
          <a:xfrm>
            <a:off x="3963595" y="3243875"/>
            <a:ext cx="1499128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高级功能迁移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6A9493-D0B2-2A41-A244-6B37F9618731}"/>
              </a:ext>
            </a:extLst>
          </p:cNvPr>
          <p:cNvSpPr/>
          <p:nvPr/>
        </p:nvSpPr>
        <p:spPr>
          <a:xfrm>
            <a:off x="4044811" y="189532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FDD77D-A3F1-394A-9233-90230D73C3DB}"/>
              </a:ext>
            </a:extLst>
          </p:cNvPr>
          <p:cNvSpPr/>
          <p:nvPr/>
        </p:nvSpPr>
        <p:spPr>
          <a:xfrm>
            <a:off x="4044811" y="2129078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A545D7-A763-1D47-AB63-813B6DF39C3C}"/>
              </a:ext>
            </a:extLst>
          </p:cNvPr>
          <p:cNvSpPr/>
          <p:nvPr/>
        </p:nvSpPr>
        <p:spPr>
          <a:xfrm>
            <a:off x="4044811" y="3371584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AED375-5D9B-5648-93F8-C8F66DB0DE2E}"/>
              </a:ext>
            </a:extLst>
          </p:cNvPr>
          <p:cNvSpPr/>
          <p:nvPr/>
        </p:nvSpPr>
        <p:spPr>
          <a:xfrm>
            <a:off x="4265781" y="246244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4B6A54-5A5E-1B40-9240-6508628BEC52}"/>
              </a:ext>
            </a:extLst>
          </p:cNvPr>
          <p:cNvSpPr/>
          <p:nvPr/>
        </p:nvSpPr>
        <p:spPr>
          <a:xfrm>
            <a:off x="4265781" y="2703079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EC94FD-C0AB-4E47-A149-393F78EDD672}"/>
              </a:ext>
            </a:extLst>
          </p:cNvPr>
          <p:cNvSpPr txBox="1"/>
          <p:nvPr/>
        </p:nvSpPr>
        <p:spPr>
          <a:xfrm>
            <a:off x="7957137" y="130655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迁移前规划 ★★★★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A686FE-6020-6E4E-9790-2013212CB839}"/>
              </a:ext>
            </a:extLst>
          </p:cNvPr>
          <p:cNvSpPr txBox="1"/>
          <p:nvPr/>
        </p:nvSpPr>
        <p:spPr>
          <a:xfrm>
            <a:off x="7957137" y="1780762"/>
            <a:ext cx="1917513" cy="1241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现有项目信息收集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项目上云架构规划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项目上云设计方案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项目上云安全方案 </a:t>
            </a:r>
          </a:p>
          <a:p>
            <a:pPr>
              <a:lnSpc>
                <a:spcPts val="1800"/>
              </a:lnSpc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2F6D08-C91E-5B46-8BCE-E1AC7E919228}"/>
              </a:ext>
            </a:extLst>
          </p:cNvPr>
          <p:cNvSpPr/>
          <p:nvPr/>
        </p:nvSpPr>
        <p:spPr>
          <a:xfrm>
            <a:off x="8094297" y="189532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06F781-E222-C243-AAB7-2578843AEB5F}"/>
              </a:ext>
            </a:extLst>
          </p:cNvPr>
          <p:cNvSpPr/>
          <p:nvPr/>
        </p:nvSpPr>
        <p:spPr>
          <a:xfrm>
            <a:off x="4265781" y="294231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E31E594-3E7C-394F-AE49-074EB21983F6}"/>
              </a:ext>
            </a:extLst>
          </p:cNvPr>
          <p:cNvSpPr txBox="1"/>
          <p:nvPr/>
        </p:nvSpPr>
        <p:spPr>
          <a:xfrm>
            <a:off x="4349778" y="3588669"/>
            <a:ext cx="3484711" cy="101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数据库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Oracle, SQL Server, My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SQL, MongoDB, </a:t>
            </a:r>
            <a:r>
              <a:rPr kumimoji="1" lang="en" altLang="zh-CN" sz="1400" dirty="0" err="1">
                <a:latin typeface="PingFang SC Light" panose="020B0300000000000000" pitchFamily="34" charset="-122"/>
                <a:ea typeface="PingFang SC Light" panose="020B0300000000000000" pitchFamily="34" charset="-122"/>
              </a:rPr>
              <a:t>Hbase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, Redis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等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架构和中间件迁移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自动扩展，高可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用架构，消息队列，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API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网管等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462FE9B-9D45-C54F-8E94-DB018428C963}"/>
              </a:ext>
            </a:extLst>
          </p:cNvPr>
          <p:cNvSpPr/>
          <p:nvPr/>
        </p:nvSpPr>
        <p:spPr>
          <a:xfrm>
            <a:off x="4265781" y="369604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E056EA4-8E06-0F45-BAA9-52F138D08BD3}"/>
              </a:ext>
            </a:extLst>
          </p:cNvPr>
          <p:cNvSpPr/>
          <p:nvPr/>
        </p:nvSpPr>
        <p:spPr>
          <a:xfrm>
            <a:off x="4265781" y="417590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605BAF8-2245-264C-8AA9-CDDF7A33898D}"/>
              </a:ext>
            </a:extLst>
          </p:cNvPr>
          <p:cNvSpPr txBox="1"/>
          <p:nvPr/>
        </p:nvSpPr>
        <p:spPr>
          <a:xfrm>
            <a:off x="3963595" y="4641324"/>
            <a:ext cx="119936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安全实施 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8A72901-D6BF-A748-960C-085634536DA5}"/>
              </a:ext>
            </a:extLst>
          </p:cNvPr>
          <p:cNvSpPr txBox="1"/>
          <p:nvPr/>
        </p:nvSpPr>
        <p:spPr>
          <a:xfrm>
            <a:off x="4337781" y="4959103"/>
            <a:ext cx="2021707" cy="1000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网络安全配置 </a:t>
            </a:r>
          </a:p>
          <a:p>
            <a:pPr>
              <a:lnSpc>
                <a:spcPts val="1800"/>
              </a:lnSpc>
            </a:pP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DDoS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防护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防火墙部署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(4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层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/7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层） </a:t>
            </a:r>
          </a:p>
          <a:p>
            <a:pPr>
              <a:lnSpc>
                <a:spcPts val="1800"/>
              </a:lnSpc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04E3393-7BB1-C548-B93B-49690436F246}"/>
              </a:ext>
            </a:extLst>
          </p:cNvPr>
          <p:cNvSpPr/>
          <p:nvPr/>
        </p:nvSpPr>
        <p:spPr>
          <a:xfrm>
            <a:off x="4044811" y="4723480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B1BD8D4-DD3F-E843-9777-EE6E9C4AB77E}"/>
              </a:ext>
            </a:extLst>
          </p:cNvPr>
          <p:cNvSpPr/>
          <p:nvPr/>
        </p:nvSpPr>
        <p:spPr>
          <a:xfrm>
            <a:off x="4265781" y="506356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3F77522-6607-A242-B466-AD8064E6608F}"/>
              </a:ext>
            </a:extLst>
          </p:cNvPr>
          <p:cNvSpPr/>
          <p:nvPr/>
        </p:nvSpPr>
        <p:spPr>
          <a:xfrm>
            <a:off x="4265781" y="5304197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77477CA-5861-764B-BD82-F717C034CF45}"/>
              </a:ext>
            </a:extLst>
          </p:cNvPr>
          <p:cNvSpPr/>
          <p:nvPr/>
        </p:nvSpPr>
        <p:spPr>
          <a:xfrm>
            <a:off x="4265781" y="555144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56E9D17-101C-994E-84DC-9155929E13FB}"/>
              </a:ext>
            </a:extLst>
          </p:cNvPr>
          <p:cNvSpPr/>
          <p:nvPr/>
        </p:nvSpPr>
        <p:spPr>
          <a:xfrm>
            <a:off x="8094297" y="2122784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5287822-8E89-3D46-BC75-403CFA00F6D2}"/>
              </a:ext>
            </a:extLst>
          </p:cNvPr>
          <p:cNvSpPr/>
          <p:nvPr/>
        </p:nvSpPr>
        <p:spPr>
          <a:xfrm>
            <a:off x="8094297" y="2354796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76F0379-608A-4840-99DD-7F749F189FF0}"/>
              </a:ext>
            </a:extLst>
          </p:cNvPr>
          <p:cNvSpPr/>
          <p:nvPr/>
        </p:nvSpPr>
        <p:spPr>
          <a:xfrm>
            <a:off x="8094297" y="2573160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3BFECD6-CC89-9745-8B37-9DA1CB651EAE}"/>
              </a:ext>
            </a:extLst>
          </p:cNvPr>
          <p:cNvSpPr txBox="1"/>
          <p:nvPr/>
        </p:nvSpPr>
        <p:spPr>
          <a:xfrm>
            <a:off x="7957137" y="295176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应用现代化改造 ☆☆☆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5A65C3-2CA7-C648-A602-6AD535D50006}"/>
              </a:ext>
            </a:extLst>
          </p:cNvPr>
          <p:cNvSpPr txBox="1"/>
          <p:nvPr/>
        </p:nvSpPr>
        <p:spPr>
          <a:xfrm>
            <a:off x="7957137" y="3367754"/>
            <a:ext cx="1378904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微服务改造 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01D8E78-53B8-5440-875F-F1E1A5D77C28}"/>
              </a:ext>
            </a:extLst>
          </p:cNvPr>
          <p:cNvSpPr/>
          <p:nvPr/>
        </p:nvSpPr>
        <p:spPr>
          <a:xfrm>
            <a:off x="8094297" y="3482313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B57DAD9-33A4-C14F-B085-26C36B666971}"/>
              </a:ext>
            </a:extLst>
          </p:cNvPr>
          <p:cNvSpPr/>
          <p:nvPr/>
        </p:nvSpPr>
        <p:spPr>
          <a:xfrm>
            <a:off x="8321761" y="380826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F497E3C-C6B0-FE4B-89C7-32345B557996}"/>
              </a:ext>
            </a:extLst>
          </p:cNvPr>
          <p:cNvSpPr/>
          <p:nvPr/>
        </p:nvSpPr>
        <p:spPr>
          <a:xfrm>
            <a:off x="8321761" y="404027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7024A4-A0A2-364C-9DAE-4B8552F7D229}"/>
              </a:ext>
            </a:extLst>
          </p:cNvPr>
          <p:cNvSpPr/>
          <p:nvPr/>
        </p:nvSpPr>
        <p:spPr>
          <a:xfrm>
            <a:off x="8321761" y="425864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43D137F-121A-3348-9DD5-09C8E665B91D}"/>
              </a:ext>
            </a:extLst>
          </p:cNvPr>
          <p:cNvSpPr txBox="1"/>
          <p:nvPr/>
        </p:nvSpPr>
        <p:spPr>
          <a:xfrm>
            <a:off x="8425710" y="3698257"/>
            <a:ext cx="2486578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架构咨询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Spring, Dubbo)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研讨培训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代码重构 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D3AE1C0-9CA3-7F4C-8841-EB692336AB63}"/>
              </a:ext>
            </a:extLst>
          </p:cNvPr>
          <p:cNvSpPr txBox="1"/>
          <p:nvPr/>
        </p:nvSpPr>
        <p:spPr>
          <a:xfrm>
            <a:off x="8032909" y="4600917"/>
            <a:ext cx="1923925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容器管理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/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DevOps 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E52F212-A4C2-374F-8AF2-E26DEE6298F6}"/>
              </a:ext>
            </a:extLst>
          </p:cNvPr>
          <p:cNvSpPr/>
          <p:nvPr/>
        </p:nvSpPr>
        <p:spPr>
          <a:xfrm>
            <a:off x="8059934" y="4712739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2FFFABA-0C45-FA41-A46C-C51412739941}"/>
              </a:ext>
            </a:extLst>
          </p:cNvPr>
          <p:cNvSpPr/>
          <p:nvPr/>
        </p:nvSpPr>
        <p:spPr>
          <a:xfrm>
            <a:off x="8321761" y="5039789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F086D9D-FE54-524D-A6B7-528BE1A17EF2}"/>
              </a:ext>
            </a:extLst>
          </p:cNvPr>
          <p:cNvSpPr/>
          <p:nvPr/>
        </p:nvSpPr>
        <p:spPr>
          <a:xfrm>
            <a:off x="8321761" y="5271801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EE82D5-D392-FF41-8E87-42A603DB1C18}"/>
              </a:ext>
            </a:extLst>
          </p:cNvPr>
          <p:cNvSpPr/>
          <p:nvPr/>
        </p:nvSpPr>
        <p:spPr>
          <a:xfrm>
            <a:off x="8321761" y="5490165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6E84ED8-2BCF-5B42-8162-1EEA5C4DDB87}"/>
              </a:ext>
            </a:extLst>
          </p:cNvPr>
          <p:cNvSpPr txBox="1"/>
          <p:nvPr/>
        </p:nvSpPr>
        <p:spPr>
          <a:xfrm>
            <a:off x="8425710" y="4929780"/>
            <a:ext cx="2486578" cy="124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咨询规划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方案实施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产品落地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日常运维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应用改造和迁移 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45F591D-6715-7D47-BE09-A4A7BFCD0877}"/>
              </a:ext>
            </a:extLst>
          </p:cNvPr>
          <p:cNvSpPr/>
          <p:nvPr/>
        </p:nvSpPr>
        <p:spPr>
          <a:xfrm>
            <a:off x="8321761" y="574037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5CECB67-DE05-664F-97A9-00B3FCCBAD8B}"/>
              </a:ext>
            </a:extLst>
          </p:cNvPr>
          <p:cNvSpPr/>
          <p:nvPr/>
        </p:nvSpPr>
        <p:spPr>
          <a:xfrm>
            <a:off x="8321761" y="595873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8BEC98B5-1C07-6844-8E49-E4AF3B303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8" y="2874481"/>
            <a:ext cx="2351482" cy="1614450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D0C183DE-FA13-8245-827E-F8148DC32A43}"/>
              </a:ext>
            </a:extLst>
          </p:cNvPr>
          <p:cNvSpPr txBox="1"/>
          <p:nvPr/>
        </p:nvSpPr>
        <p:spPr>
          <a:xfrm>
            <a:off x="1208720" y="3495990"/>
            <a:ext cx="140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66C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上云时</a:t>
            </a:r>
          </a:p>
        </p:txBody>
      </p:sp>
    </p:spTree>
    <p:extLst>
      <p:ext uri="{BB962C8B-B14F-4D97-AF65-F5344CB8AC3E}">
        <p14:creationId xmlns:p14="http://schemas.microsoft.com/office/powerpoint/2010/main" val="174161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FA2376-8DD9-C648-BA80-52CBF9228B33}"/>
              </a:ext>
            </a:extLst>
          </p:cNvPr>
          <p:cNvSpPr txBox="1"/>
          <p:nvPr/>
        </p:nvSpPr>
        <p:spPr>
          <a:xfrm>
            <a:off x="496570" y="481330"/>
            <a:ext cx="75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云联</a:t>
            </a:r>
            <a:r>
              <a:rPr lang="en" altLang="zh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MSP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服务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26FC8-DFC2-DB43-A9D9-36A295875B24}"/>
              </a:ext>
            </a:extLst>
          </p:cNvPr>
          <p:cNvSpPr txBox="1"/>
          <p:nvPr/>
        </p:nvSpPr>
        <p:spPr>
          <a:xfrm>
            <a:off x="3907651" y="130655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运维 ★★★★★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BD8E3-16C5-DC40-8223-EC1E8783F75D}"/>
              </a:ext>
            </a:extLst>
          </p:cNvPr>
          <p:cNvSpPr txBox="1"/>
          <p:nvPr/>
        </p:nvSpPr>
        <p:spPr>
          <a:xfrm>
            <a:off x="3907651" y="1780762"/>
            <a:ext cx="119936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基础运维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E9EF26-D776-3143-A15D-BD8CC23BD29E}"/>
              </a:ext>
            </a:extLst>
          </p:cNvPr>
          <p:cNvSpPr txBox="1"/>
          <p:nvPr/>
        </p:nvSpPr>
        <p:spPr>
          <a:xfrm>
            <a:off x="4349778" y="2147017"/>
            <a:ext cx="2285331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响应式运维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流程化的事件、问题管理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知识库积累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6A9493-D0B2-2A41-A244-6B37F9618731}"/>
              </a:ext>
            </a:extLst>
          </p:cNvPr>
          <p:cNvSpPr/>
          <p:nvPr/>
        </p:nvSpPr>
        <p:spPr>
          <a:xfrm>
            <a:off x="4044811" y="189532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AED375-5D9B-5648-93F8-C8F66DB0DE2E}"/>
              </a:ext>
            </a:extLst>
          </p:cNvPr>
          <p:cNvSpPr/>
          <p:nvPr/>
        </p:nvSpPr>
        <p:spPr>
          <a:xfrm>
            <a:off x="4265781" y="225439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4B6A54-5A5E-1B40-9240-6508628BEC52}"/>
              </a:ext>
            </a:extLst>
          </p:cNvPr>
          <p:cNvSpPr/>
          <p:nvPr/>
        </p:nvSpPr>
        <p:spPr>
          <a:xfrm>
            <a:off x="4265781" y="2495023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1EC94FD-C0AB-4E47-A149-393F78EDD672}"/>
              </a:ext>
            </a:extLst>
          </p:cNvPr>
          <p:cNvSpPr txBox="1"/>
          <p:nvPr/>
        </p:nvSpPr>
        <p:spPr>
          <a:xfrm>
            <a:off x="7957137" y="130655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已上云客户定期服务 ★★★★★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A686FE-6020-6E4E-9790-2013212CB839}"/>
              </a:ext>
            </a:extLst>
          </p:cNvPr>
          <p:cNvSpPr txBox="1"/>
          <p:nvPr/>
        </p:nvSpPr>
        <p:spPr>
          <a:xfrm>
            <a:off x="7957137" y="1780762"/>
            <a:ext cx="1199367" cy="54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巡检</a:t>
            </a:r>
            <a:b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</a:b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 配置检查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2F6D08-C91E-5B46-8BCE-E1AC7E919228}"/>
              </a:ext>
            </a:extLst>
          </p:cNvPr>
          <p:cNvSpPr/>
          <p:nvPr/>
        </p:nvSpPr>
        <p:spPr>
          <a:xfrm>
            <a:off x="8094297" y="1895321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E06F781-E222-C243-AAB7-2578843AEB5F}"/>
              </a:ext>
            </a:extLst>
          </p:cNvPr>
          <p:cNvSpPr/>
          <p:nvPr/>
        </p:nvSpPr>
        <p:spPr>
          <a:xfrm>
            <a:off x="4265781" y="273425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605BAF8-2245-264C-8AA9-CDDF7A33898D}"/>
              </a:ext>
            </a:extLst>
          </p:cNvPr>
          <p:cNvSpPr txBox="1"/>
          <p:nvPr/>
        </p:nvSpPr>
        <p:spPr>
          <a:xfrm>
            <a:off x="3926383" y="3143673"/>
            <a:ext cx="1378904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自动化运维 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8A72901-D6BF-A748-960C-085634536DA5}"/>
              </a:ext>
            </a:extLst>
          </p:cNvPr>
          <p:cNvSpPr txBox="1"/>
          <p:nvPr/>
        </p:nvSpPr>
        <p:spPr>
          <a:xfrm>
            <a:off x="4395047" y="3461452"/>
            <a:ext cx="2996333" cy="1471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安全策略实时扫描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运维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客户化运维规则扫描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成本优化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(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根据云平台和实践经验的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成本相关规则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)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实时报警和通知系统 </a:t>
            </a:r>
          </a:p>
          <a:p>
            <a:pPr>
              <a:lnSpc>
                <a:spcPts val="1800"/>
              </a:lnSpc>
            </a:pPr>
            <a:endParaRPr kumimoji="1" lang="zh-CN" altLang="en-US" sz="1400" dirty="0"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04E3393-7BB1-C548-B93B-49690436F246}"/>
              </a:ext>
            </a:extLst>
          </p:cNvPr>
          <p:cNvSpPr/>
          <p:nvPr/>
        </p:nvSpPr>
        <p:spPr>
          <a:xfrm>
            <a:off x="4063543" y="3258232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B1BD8D4-DD3F-E843-9777-EE6E9C4AB77E}"/>
              </a:ext>
            </a:extLst>
          </p:cNvPr>
          <p:cNvSpPr/>
          <p:nvPr/>
        </p:nvSpPr>
        <p:spPr>
          <a:xfrm>
            <a:off x="4311050" y="3568827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63F77522-6607-A242-B466-AD8064E6608F}"/>
              </a:ext>
            </a:extLst>
          </p:cNvPr>
          <p:cNvSpPr/>
          <p:nvPr/>
        </p:nvSpPr>
        <p:spPr>
          <a:xfrm>
            <a:off x="4311050" y="380945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77477CA-5861-764B-BD82-F717C034CF45}"/>
              </a:ext>
            </a:extLst>
          </p:cNvPr>
          <p:cNvSpPr/>
          <p:nvPr/>
        </p:nvSpPr>
        <p:spPr>
          <a:xfrm>
            <a:off x="4311050" y="4043215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56E9D17-101C-994E-84DC-9155929E13FB}"/>
              </a:ext>
            </a:extLst>
          </p:cNvPr>
          <p:cNvSpPr/>
          <p:nvPr/>
        </p:nvSpPr>
        <p:spPr>
          <a:xfrm>
            <a:off x="8094297" y="2122784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3BFECD6-CC89-9745-8B37-9DA1CB651EAE}"/>
              </a:ext>
            </a:extLst>
          </p:cNvPr>
          <p:cNvSpPr txBox="1"/>
          <p:nvPr/>
        </p:nvSpPr>
        <p:spPr>
          <a:xfrm>
            <a:off x="7957137" y="257574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已上云客户定制化服务 ★★★★★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5A65C3-2CA7-C648-A602-6AD535D50006}"/>
              </a:ext>
            </a:extLst>
          </p:cNvPr>
          <p:cNvSpPr txBox="1"/>
          <p:nvPr/>
        </p:nvSpPr>
        <p:spPr>
          <a:xfrm>
            <a:off x="7957137" y="3036413"/>
            <a:ext cx="119936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成本优化 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01D8E78-53B8-5440-875F-F1E1A5D77C28}"/>
              </a:ext>
            </a:extLst>
          </p:cNvPr>
          <p:cNvSpPr/>
          <p:nvPr/>
        </p:nvSpPr>
        <p:spPr>
          <a:xfrm>
            <a:off x="8094297" y="3150972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B57DAD9-33A4-C14F-B085-26C36B666971}"/>
              </a:ext>
            </a:extLst>
          </p:cNvPr>
          <p:cNvSpPr/>
          <p:nvPr/>
        </p:nvSpPr>
        <p:spPr>
          <a:xfrm>
            <a:off x="8321761" y="348630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F497E3C-C6B0-FE4B-89C7-32345B557996}"/>
              </a:ext>
            </a:extLst>
          </p:cNvPr>
          <p:cNvSpPr/>
          <p:nvPr/>
        </p:nvSpPr>
        <p:spPr>
          <a:xfrm>
            <a:off x="8321761" y="371831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7024A4-A0A2-364C-9DAE-4B8552F7D229}"/>
              </a:ext>
            </a:extLst>
          </p:cNvPr>
          <p:cNvSpPr/>
          <p:nvPr/>
        </p:nvSpPr>
        <p:spPr>
          <a:xfrm>
            <a:off x="8321761" y="393667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43D137F-121A-3348-9DD5-09C8E665B91D}"/>
              </a:ext>
            </a:extLst>
          </p:cNvPr>
          <p:cNvSpPr txBox="1"/>
          <p:nvPr/>
        </p:nvSpPr>
        <p:spPr>
          <a:xfrm>
            <a:off x="8425710" y="3376291"/>
            <a:ext cx="2486578" cy="101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现有云上花费梳理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云上成本优化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多云成本比较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持续跟踪和优化 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D3AE1C0-9CA3-7F4C-8841-EB692336AB63}"/>
              </a:ext>
            </a:extLst>
          </p:cNvPr>
          <p:cNvSpPr txBox="1"/>
          <p:nvPr/>
        </p:nvSpPr>
        <p:spPr>
          <a:xfrm>
            <a:off x="7957137" y="4495580"/>
            <a:ext cx="1199367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架构优化 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E52F212-A4C2-374F-8AF2-E26DEE6298F6}"/>
              </a:ext>
            </a:extLst>
          </p:cNvPr>
          <p:cNvSpPr/>
          <p:nvPr/>
        </p:nvSpPr>
        <p:spPr>
          <a:xfrm>
            <a:off x="8094297" y="4610139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2FFFABA-0C45-FA41-A46C-C51412739941}"/>
              </a:ext>
            </a:extLst>
          </p:cNvPr>
          <p:cNvSpPr/>
          <p:nvPr/>
        </p:nvSpPr>
        <p:spPr>
          <a:xfrm>
            <a:off x="8321761" y="4953216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F086D9D-FE54-524D-A6B7-528BE1A17EF2}"/>
              </a:ext>
            </a:extLst>
          </p:cNvPr>
          <p:cNvSpPr/>
          <p:nvPr/>
        </p:nvSpPr>
        <p:spPr>
          <a:xfrm>
            <a:off x="8321761" y="5185228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EE82D5-D392-FF41-8E87-42A603DB1C18}"/>
              </a:ext>
            </a:extLst>
          </p:cNvPr>
          <p:cNvSpPr/>
          <p:nvPr/>
        </p:nvSpPr>
        <p:spPr>
          <a:xfrm>
            <a:off x="8321761" y="540359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6E84ED8-2BCF-5B42-8162-1EEA5C4DDB87}"/>
              </a:ext>
            </a:extLst>
          </p:cNvPr>
          <p:cNvSpPr txBox="1"/>
          <p:nvPr/>
        </p:nvSpPr>
        <p:spPr>
          <a:xfrm>
            <a:off x="8425710" y="4843207"/>
            <a:ext cx="2486578" cy="77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应用重构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应用改造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安全架构优化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E570F34-007A-5943-8DA3-6042C0DE9FED}"/>
              </a:ext>
            </a:extLst>
          </p:cNvPr>
          <p:cNvSpPr/>
          <p:nvPr/>
        </p:nvSpPr>
        <p:spPr>
          <a:xfrm>
            <a:off x="4311050" y="4500415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1BF6840-5622-3044-8A15-CFDCE37436E5}"/>
              </a:ext>
            </a:extLst>
          </p:cNvPr>
          <p:cNvSpPr txBox="1"/>
          <p:nvPr/>
        </p:nvSpPr>
        <p:spPr>
          <a:xfrm>
            <a:off x="3926383" y="4881878"/>
            <a:ext cx="1378904" cy="317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   </a:t>
            </a:r>
            <a:r>
              <a:rPr kumimoji="1" lang="en-US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 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运维服务化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D6C625-1326-EA44-8FE5-41805A9EAE7D}"/>
              </a:ext>
            </a:extLst>
          </p:cNvPr>
          <p:cNvSpPr txBox="1"/>
          <p:nvPr/>
        </p:nvSpPr>
        <p:spPr>
          <a:xfrm>
            <a:off x="4395047" y="5199657"/>
            <a:ext cx="2278188" cy="101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应用性能监控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云厂商</a:t>
            </a:r>
            <a:r>
              <a:rPr kumimoji="1" lang="en" altLang="zh-CN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SLA</a:t>
            </a: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监控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配置和资产管理 </a:t>
            </a:r>
          </a:p>
          <a:p>
            <a:pPr>
              <a:lnSpc>
                <a:spcPts val="1800"/>
              </a:lnSpc>
            </a:pPr>
            <a:r>
              <a:rPr kumimoji="1" lang="zh-CN" altLang="en-US" sz="1400" dirty="0">
                <a:latin typeface="PingFang SC Light" panose="020B0300000000000000" pitchFamily="34" charset="-122"/>
                <a:ea typeface="PingFang SC Light" panose="020B0300000000000000" pitchFamily="34" charset="-122"/>
              </a:rPr>
              <a:t>混合云环境统一运维平台 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7DECA49-0FCE-9B40-9193-C29FE01938B6}"/>
              </a:ext>
            </a:extLst>
          </p:cNvPr>
          <p:cNvSpPr/>
          <p:nvPr/>
        </p:nvSpPr>
        <p:spPr>
          <a:xfrm>
            <a:off x="4063543" y="4996437"/>
            <a:ext cx="7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5020996-E281-AC49-A9B9-316DABC45052}"/>
              </a:ext>
            </a:extLst>
          </p:cNvPr>
          <p:cNvSpPr/>
          <p:nvPr/>
        </p:nvSpPr>
        <p:spPr>
          <a:xfrm>
            <a:off x="4311050" y="5307032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0F2320A-B62F-2344-81A3-46CDBE8F1486}"/>
              </a:ext>
            </a:extLst>
          </p:cNvPr>
          <p:cNvSpPr/>
          <p:nvPr/>
        </p:nvSpPr>
        <p:spPr>
          <a:xfrm>
            <a:off x="4311050" y="5547663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1832C59-6E28-0B40-8D9B-A42550CA712E}"/>
              </a:ext>
            </a:extLst>
          </p:cNvPr>
          <p:cNvSpPr/>
          <p:nvPr/>
        </p:nvSpPr>
        <p:spPr>
          <a:xfrm>
            <a:off x="4311050" y="578142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CD8EB08-8944-4243-A15A-D6CF36E579C3}"/>
              </a:ext>
            </a:extLst>
          </p:cNvPr>
          <p:cNvSpPr/>
          <p:nvPr/>
        </p:nvSpPr>
        <p:spPr>
          <a:xfrm>
            <a:off x="4311050" y="6010020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4F6F496-572E-064C-A688-335D6E82C827}"/>
              </a:ext>
            </a:extLst>
          </p:cNvPr>
          <p:cNvSpPr/>
          <p:nvPr/>
        </p:nvSpPr>
        <p:spPr>
          <a:xfrm>
            <a:off x="8321761" y="4193154"/>
            <a:ext cx="72000" cy="720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C32090F-0759-B24E-AF94-EEC1CFC6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8" y="2874481"/>
            <a:ext cx="2351482" cy="1614450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96D72B66-2CC9-7043-A472-EB754DFBE67F}"/>
              </a:ext>
            </a:extLst>
          </p:cNvPr>
          <p:cNvSpPr txBox="1"/>
          <p:nvPr/>
        </p:nvSpPr>
        <p:spPr>
          <a:xfrm>
            <a:off x="1208720" y="3495990"/>
            <a:ext cx="140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66CC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上云后</a:t>
            </a:r>
          </a:p>
        </p:txBody>
      </p:sp>
    </p:spTree>
    <p:extLst>
      <p:ext uri="{BB962C8B-B14F-4D97-AF65-F5344CB8AC3E}">
        <p14:creationId xmlns:p14="http://schemas.microsoft.com/office/powerpoint/2010/main" val="99650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F89D87-07F1-4DB9-88A3-A13647AE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42" y="-1400278"/>
            <a:ext cx="8904604" cy="83805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FA2376-8DD9-C648-BA80-52CBF9228B33}"/>
              </a:ext>
            </a:extLst>
          </p:cNvPr>
          <p:cNvSpPr txBox="1"/>
          <p:nvPr/>
        </p:nvSpPr>
        <p:spPr>
          <a:xfrm>
            <a:off x="312503" y="297263"/>
            <a:ext cx="75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云联</a:t>
            </a:r>
            <a:r>
              <a:rPr lang="en" altLang="zh-CN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MSP</a:t>
            </a:r>
            <a:r>
              <a:rPr lang="zh-CN" altLang="en-US" sz="2400" b="1" dirty="0">
                <a:solidFill>
                  <a:srgbClr val="0066CC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服务 </a:t>
            </a:r>
          </a:p>
        </p:txBody>
      </p:sp>
    </p:spTree>
    <p:extLst>
      <p:ext uri="{BB962C8B-B14F-4D97-AF65-F5344CB8AC3E}">
        <p14:creationId xmlns:p14="http://schemas.microsoft.com/office/powerpoint/2010/main" val="208291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2" y="2322758"/>
            <a:ext cx="12858044" cy="2551890"/>
            <a:chOff x="170694" y="177982"/>
            <a:chExt cx="3936003" cy="781165"/>
          </a:xfrm>
        </p:grpSpPr>
        <p:sp>
          <p:nvSpPr>
            <p:cNvPr id="5" name="等腰三角形 4"/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41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5" tIns="48218" rIns="96435" bIns="48218" rtlCol="0" anchor="ctr"/>
            <a:lstStyle/>
            <a:p>
              <a:pPr algn="ctr"/>
              <a:endParaRPr lang="zh-CN" altLang="en-US">
                <a:solidFill>
                  <a:srgbClr val="2B84FF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sp>
          <p:nvSpPr>
            <p:cNvPr id="9" name="文本框 6"/>
            <p:cNvSpPr txBox="1"/>
            <p:nvPr/>
          </p:nvSpPr>
          <p:spPr>
            <a:xfrm>
              <a:off x="913343" y="284178"/>
              <a:ext cx="569115" cy="5299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125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03</a:t>
              </a:r>
              <a:endParaRPr lang="zh-CN" altLang="en-US" sz="1125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565775" y="2968625"/>
            <a:ext cx="5810250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4186FF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客户案例</a:t>
            </a:r>
            <a:endParaRPr lang="zh-CN" altLang="en-US" sz="4000" b="1" dirty="0">
              <a:solidFill>
                <a:srgbClr val="4186FF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44241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互联网教育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3534" y="37154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游戏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5444241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智慧交通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7423534" y="4083546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金融保险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4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25421BB7-5774-4A4A-99DE-B6DE8077A9CB}"/>
              </a:ext>
            </a:extLst>
          </p:cNvPr>
          <p:cNvSpPr/>
          <p:nvPr/>
        </p:nvSpPr>
        <p:spPr>
          <a:xfrm>
            <a:off x="994633" y="1435700"/>
            <a:ext cx="6987832" cy="4940386"/>
          </a:xfrm>
          <a:prstGeom prst="rect">
            <a:avLst/>
          </a:prstGeom>
          <a:solidFill>
            <a:schemeClr val="bg1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E8EED2-B67D-4B4F-80DF-56939179B93C}"/>
              </a:ext>
            </a:extLst>
          </p:cNvPr>
          <p:cNvGrpSpPr/>
          <p:nvPr/>
        </p:nvGrpSpPr>
        <p:grpSpPr>
          <a:xfrm>
            <a:off x="388620" y="347980"/>
            <a:ext cx="5366385" cy="817245"/>
            <a:chOff x="555" y="407"/>
            <a:chExt cx="8451" cy="128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CFCB328-C26C-DE4B-AACF-C2276A04C029}"/>
                </a:ext>
              </a:extLst>
            </p:cNvPr>
            <p:cNvSpPr/>
            <p:nvPr/>
          </p:nvSpPr>
          <p:spPr>
            <a:xfrm>
              <a:off x="555" y="480"/>
              <a:ext cx="135" cy="1128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935387-80C4-3641-A806-DBAF9A0E4455}"/>
                </a:ext>
              </a:extLst>
            </p:cNvPr>
            <p:cNvSpPr/>
            <p:nvPr/>
          </p:nvSpPr>
          <p:spPr>
            <a:xfrm>
              <a:off x="741" y="407"/>
              <a:ext cx="8265" cy="12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云联壹云帮助</a:t>
              </a:r>
              <a:r>
                <a:rPr lang="en-US" altLang="zh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VIPKID</a:t>
              </a:r>
              <a:r>
                <a:rPr lang="zh-CN" altLang="en-US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成本节约近</a:t>
              </a:r>
              <a:r>
                <a:rPr lang="en-US" altLang="zh-CN" sz="2400" b="1" dirty="0">
                  <a:solidFill>
                    <a:srgbClr val="0066CC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50%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lvl="0">
                <a:lnSpc>
                  <a:spcPct val="160000"/>
                </a:lnSpc>
              </a:pPr>
              <a:r>
                <a:rPr lang="en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VIPKID/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互联网教育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6BA1050-C7B5-6E43-A198-47A50214299A}"/>
              </a:ext>
            </a:extLst>
          </p:cNvPr>
          <p:cNvSpPr/>
          <p:nvPr/>
        </p:nvSpPr>
        <p:spPr>
          <a:xfrm>
            <a:off x="8131175" y="1435699"/>
            <a:ext cx="3066192" cy="4940385"/>
          </a:xfrm>
          <a:prstGeom prst="rect">
            <a:avLst/>
          </a:prstGeom>
          <a:solidFill>
            <a:srgbClr val="0066CC"/>
          </a:solidFill>
          <a:ln>
            <a:solidFill>
              <a:srgbClr val="1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411ADB19-3502-2B43-B122-E57A4B47CF9D}"/>
              </a:ext>
            </a:extLst>
          </p:cNvPr>
          <p:cNvSpPr/>
          <p:nvPr/>
        </p:nvSpPr>
        <p:spPr>
          <a:xfrm>
            <a:off x="1264678" y="3567712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统一门户管理所有云计算资源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配置统一管理，自动分发配置，保证跨平台资源配置一致性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公有账单统一分析和处理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通过标签把业务数据、监控数据关联到资源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11D431D-4EA9-5F44-B7EF-B72F312CC784}"/>
              </a:ext>
            </a:extLst>
          </p:cNvPr>
          <p:cNvSpPr/>
          <p:nvPr/>
        </p:nvSpPr>
        <p:spPr>
          <a:xfrm>
            <a:off x="1264678" y="2200594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公有云支出虚高不下，同时对资源消费情况不清晰（算不清账）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多公有云多云账号带来资源管理混乱，成本分摊困难（摊不好钱）</a:t>
            </a:r>
          </a:p>
          <a:p>
            <a:pPr marL="50400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多公有云多云账号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资源管理以及配置维护的效率低下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8D5EC6D-7D6C-1F45-ADA1-E18D89CCAB55}"/>
              </a:ext>
            </a:extLst>
          </p:cNvPr>
          <p:cNvSpPr/>
          <p:nvPr/>
        </p:nvSpPr>
        <p:spPr>
          <a:xfrm>
            <a:off x="1264678" y="4934830"/>
            <a:ext cx="6447742" cy="126682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资源及配置的统一管理和维护，提升</a:t>
            </a:r>
            <a:r>
              <a:rPr lang="en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资源管理效率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公有云支出清晰（算清账），内部结算清晰（摊好钱）</a:t>
            </a:r>
          </a:p>
          <a:p>
            <a:pPr marL="504000" lvl="0" indent="-144000">
              <a:lnSpc>
                <a:spcPts val="2400"/>
              </a:lnSpc>
              <a:buClr>
                <a:srgbClr val="1266CC"/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账单、资源、业务、监控多维度数据深度透视成本问题，推动业务团队降低</a:t>
            </a:r>
            <a:r>
              <a:rPr lang="en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支出（省成本）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D6D3134-6A82-FC4F-B280-9D8172D1D048}"/>
              </a:ext>
            </a:extLst>
          </p:cNvPr>
          <p:cNvGrpSpPr/>
          <p:nvPr/>
        </p:nvGrpSpPr>
        <p:grpSpPr>
          <a:xfrm>
            <a:off x="388620" y="2348832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5" name="矩形: 剪去单角 25">
              <a:extLst>
                <a:ext uri="{FF2B5EF4-FFF2-40B4-BE49-F238E27FC236}">
                  <a16:creationId xmlns:a16="http://schemas.microsoft.com/office/drawing/2014/main" id="{74E37BC0-2312-0F43-A802-C7D19F054F23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23629A6-A97B-0446-AADA-6C8A759D4F93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客户痛点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CB32DB0-AC6D-8649-8B97-49144E70BBA0}"/>
              </a:ext>
            </a:extLst>
          </p:cNvPr>
          <p:cNvGrpSpPr/>
          <p:nvPr/>
        </p:nvGrpSpPr>
        <p:grpSpPr>
          <a:xfrm>
            <a:off x="388620" y="3717186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8" name="矩形: 剪去单角 25">
              <a:extLst>
                <a:ext uri="{FF2B5EF4-FFF2-40B4-BE49-F238E27FC236}">
                  <a16:creationId xmlns:a16="http://schemas.microsoft.com/office/drawing/2014/main" id="{0E0DFFBD-38D3-C645-80CA-90520E7BFDDA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622A06E-B76C-8647-8BCD-B2C060FD8E8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n-lt"/>
                  <a:ea typeface="+mn-ea"/>
                </a:rPr>
                <a:t>解决方案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5145095B-FC2D-594A-955A-63D3274AD7D4}"/>
              </a:ext>
            </a:extLst>
          </p:cNvPr>
          <p:cNvGrpSpPr/>
          <p:nvPr/>
        </p:nvGrpSpPr>
        <p:grpSpPr>
          <a:xfrm>
            <a:off x="388620" y="5085541"/>
            <a:ext cx="1271086" cy="389748"/>
            <a:chOff x="1100681" y="2410120"/>
            <a:chExt cx="1271086" cy="38974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71" name="矩形: 剪去单角 25">
              <a:extLst>
                <a:ext uri="{FF2B5EF4-FFF2-40B4-BE49-F238E27FC236}">
                  <a16:creationId xmlns:a16="http://schemas.microsoft.com/office/drawing/2014/main" id="{B4EB415E-517F-1443-B17F-94494D97DDA2}"/>
                </a:ext>
              </a:extLst>
            </p:cNvPr>
            <p:cNvSpPr/>
            <p:nvPr/>
          </p:nvSpPr>
          <p:spPr>
            <a:xfrm flipH="1">
              <a:off x="1100681" y="2410120"/>
              <a:ext cx="1271086" cy="389748"/>
            </a:xfrm>
            <a:prstGeom prst="snip1Rect">
              <a:avLst>
                <a:gd name="adj" fmla="val 50000"/>
              </a:avLst>
            </a:prstGeom>
            <a:solidFill>
              <a:srgbClr val="0066CC"/>
            </a:solidFill>
            <a:ln>
              <a:solidFill>
                <a:srgbClr val="12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51C7449-2AE0-F943-A2E6-7B49B728F5B0}"/>
                </a:ext>
              </a:extLst>
            </p:cNvPr>
            <p:cNvSpPr/>
            <p:nvPr/>
          </p:nvSpPr>
          <p:spPr>
            <a:xfrm>
              <a:off x="1295048" y="243983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客户收益</a:t>
              </a:r>
              <a:endParaRPr lang="zh-CN" altLang="en-US" sz="16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391064E5-2A26-EE4D-9212-79D570D66F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016" y="1799027"/>
            <a:ext cx="422347" cy="252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9818D5B0-4062-B342-8E14-8A48C54D1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678" y="1720163"/>
            <a:ext cx="1083194" cy="3240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CEB4CD79-30FA-2B4A-B3DA-4F15E8D54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944" y="1738163"/>
            <a:ext cx="936000" cy="2880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EB45DE5-C790-9B4A-A533-B513715E14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677" y="528258"/>
            <a:ext cx="1423594" cy="44843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26DF9B-8197-3940-825C-51E821F3B2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271" y="1493860"/>
            <a:ext cx="2952000" cy="1633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EFC48E-2547-604E-92EB-DA6F97EAE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8271" y="3185042"/>
            <a:ext cx="2952000" cy="16604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A7CB5AB-1C92-B449-A1A2-6F169F0E431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271" y="4902739"/>
            <a:ext cx="2952000" cy="14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757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fc4976-6e52-4a80-ad58-1f98eccebb4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7e0b69-8920-4265-9cf1-6dea7c5dd2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bba2635-672c-44a3-9a32-a22c2432cc9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76DA"/>
    </a:accent1>
    <a:accent2>
      <a:srgbClr val="404040"/>
    </a:accent2>
    <a:accent3>
      <a:srgbClr val="0076DA"/>
    </a:accent3>
    <a:accent4>
      <a:srgbClr val="404040"/>
    </a:accent4>
    <a:accent5>
      <a:srgbClr val="0076DA"/>
    </a:accent5>
    <a:accent6>
      <a:srgbClr val="404040"/>
    </a:accent6>
    <a:hlink>
      <a:srgbClr val="0563C1"/>
    </a:hlink>
    <a:folHlink>
      <a:srgbClr val="954F72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1510</Words>
  <Application>Microsoft Office PowerPoint</Application>
  <PresentationFormat>宽屏</PresentationFormat>
  <Paragraphs>231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DIN Alternate</vt:lpstr>
      <vt:lpstr>PingFang SC</vt:lpstr>
      <vt:lpstr>PingFang SC Light</vt:lpstr>
      <vt:lpstr>PingFang SC Medium</vt:lpstr>
      <vt:lpstr>等线</vt:lpstr>
      <vt:lpstr>等线 Light</vt:lpstr>
      <vt:lpstr>苹方-简</vt:lpstr>
      <vt:lpstr>思源黑体 CN Light</vt:lpstr>
      <vt:lpstr>微软雅黑</vt:lpstr>
      <vt:lpstr>微软雅黑 Light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chen man</cp:lastModifiedBy>
  <cp:revision>223</cp:revision>
  <dcterms:created xsi:type="dcterms:W3CDTF">2020-08-11T17:08:16Z</dcterms:created>
  <dcterms:modified xsi:type="dcterms:W3CDTF">2020-10-15T07:26:51Z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